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7dd001dd3040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932dffd2244711"/>
  </p:sldMasterIdLst>
  <p:sldIdLst>
    <p:sldId xmlns:r="http://schemas.openxmlformats.org/officeDocument/2006/relationships" id="256" r:id="Rf7044e9180e44d4a"/>
    <p:sldId xmlns:r="http://schemas.openxmlformats.org/officeDocument/2006/relationships" id="257" r:id="Rc0b8a7e70cda4134"/>
    <p:sldId xmlns:r="http://schemas.openxmlformats.org/officeDocument/2006/relationships" id="258" r:id="R00b3c98a2852474a"/>
    <p:sldId xmlns:r="http://schemas.openxmlformats.org/officeDocument/2006/relationships" id="259" r:id="R271ada9981974160"/>
    <p:sldId xmlns:r="http://schemas.openxmlformats.org/officeDocument/2006/relationships" id="260" r:id="R807a5a8a12ac4b33"/>
    <p:sldId xmlns:r="http://schemas.openxmlformats.org/officeDocument/2006/relationships" id="261" r:id="R08d11685d4874dde"/>
    <p:sldId xmlns:r="http://schemas.openxmlformats.org/officeDocument/2006/relationships" id="262" r:id="R4f415d772dbd44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932dffd2244711" /><Relationship Type="http://schemas.openxmlformats.org/officeDocument/2006/relationships/slide" Target="/ppt/slides/slide1.xml" Id="Rf7044e9180e44d4a" /><Relationship Type="http://schemas.openxmlformats.org/officeDocument/2006/relationships/slide" Target="/ppt/slides/slide2.xml" Id="Rc0b8a7e70cda4134" /><Relationship Type="http://schemas.openxmlformats.org/officeDocument/2006/relationships/slide" Target="/ppt/slides/slide3.xml" Id="R00b3c98a2852474a" /><Relationship Type="http://schemas.openxmlformats.org/officeDocument/2006/relationships/slide" Target="/ppt/slides/slide4.xml" Id="R271ada9981974160" /><Relationship Type="http://schemas.openxmlformats.org/officeDocument/2006/relationships/slide" Target="/ppt/slides/slide5.xml" Id="R807a5a8a12ac4b33" /><Relationship Type="http://schemas.openxmlformats.org/officeDocument/2006/relationships/slide" Target="/ppt/slides/slide6.xml" Id="R08d11685d4874dde" /><Relationship Type="http://schemas.openxmlformats.org/officeDocument/2006/relationships/slide" Target="/ppt/slides/slide7.xml" Id="R4f415d772dbd44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b28819bf044e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bcf7266ae6419d" /><Relationship Type="http://schemas.openxmlformats.org/officeDocument/2006/relationships/theme" Target="/ppt/slideMasters/theme/theme1.xml" Id="Ra604dd3c561248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bcf7266ae641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3f943b06b44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49c0292bb47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7cf5993fb042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56bc05bb2b4a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a09ac1849f4f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c45e1cb1846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dc810a18a42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SKJELLHAMMAREN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SKJELLHAMMAREN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SKJELLHAMMAREN INVEST AS ble etablert [år] og holder til i Kvaløysletta.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SKJELLHAMMAREN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SKJELLHAMMAREN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SKJELLHAMMAREN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11 294 847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SKJELLHAMMAREN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RUBEN PETTERSEN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SKJELLHAMMAREN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Ruben Pettersen, Manetvegen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9100 Kvaløysletta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935 751 799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SKJELLHAMMAREN INVEST AS</a:t>
            </a:r>
          </a:p>
        </p:txBody>
      </p:sp>
    </p:spTree>
  </p:cSld>
  <p:clrMapOvr>
    <a:masterClrMapping xmlns:a="http://schemas.openxmlformats.org/drawingml/2006/main"/>
  </p:clrMapOvr>
</p:sld>
</file>