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3c1349f92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46fa3bc634612"/>
  </p:sldMasterIdLst>
  <p:sldIdLst>
    <p:sldId xmlns:r="http://schemas.openxmlformats.org/officeDocument/2006/relationships" id="256" r:id="R52ea13549c0840ff"/>
    <p:sldId xmlns:r="http://schemas.openxmlformats.org/officeDocument/2006/relationships" id="257" r:id="R2a6a2a4b453448dc"/>
    <p:sldId xmlns:r="http://schemas.openxmlformats.org/officeDocument/2006/relationships" id="258" r:id="Re3373d11c1634fa8"/>
    <p:sldId xmlns:r="http://schemas.openxmlformats.org/officeDocument/2006/relationships" id="259" r:id="R8c37674220ed4777"/>
    <p:sldId xmlns:r="http://schemas.openxmlformats.org/officeDocument/2006/relationships" id="260" r:id="R8cce676bb2494b9c"/>
    <p:sldId xmlns:r="http://schemas.openxmlformats.org/officeDocument/2006/relationships" id="261" r:id="R66fab009c34f4302"/>
    <p:sldId xmlns:r="http://schemas.openxmlformats.org/officeDocument/2006/relationships" id="262" r:id="R66e9fa028ece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46fa3bc634612" /><Relationship Type="http://schemas.openxmlformats.org/officeDocument/2006/relationships/slide" Target="/ppt/slides/slide1.xml" Id="R52ea13549c0840ff" /><Relationship Type="http://schemas.openxmlformats.org/officeDocument/2006/relationships/slide" Target="/ppt/slides/slide2.xml" Id="R2a6a2a4b453448dc" /><Relationship Type="http://schemas.openxmlformats.org/officeDocument/2006/relationships/slide" Target="/ppt/slides/slide3.xml" Id="Re3373d11c1634fa8" /><Relationship Type="http://schemas.openxmlformats.org/officeDocument/2006/relationships/slide" Target="/ppt/slides/slide4.xml" Id="R8c37674220ed4777" /><Relationship Type="http://schemas.openxmlformats.org/officeDocument/2006/relationships/slide" Target="/ppt/slides/slide5.xml" Id="R8cce676bb2494b9c" /><Relationship Type="http://schemas.openxmlformats.org/officeDocument/2006/relationships/slide" Target="/ppt/slides/slide6.xml" Id="R66fab009c34f4302" /><Relationship Type="http://schemas.openxmlformats.org/officeDocument/2006/relationships/slide" Target="/ppt/slides/slide7.xml" Id="R66e9fa028ece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2626f5eb5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333a3097e4761" /><Relationship Type="http://schemas.openxmlformats.org/officeDocument/2006/relationships/theme" Target="/ppt/slideMasters/theme/theme1.xml" Id="Rf29592a9386349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333a3097e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3fada992e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fdc5feb8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f536c941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09428a0e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693284d8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6ee51747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ec8c46bb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KISMET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KISMET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11 300 363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RØDSJØSÆTER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935 721 202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KISMET AS</a:t>
            </a:r>
          </a:p>
        </p:txBody>
      </p:sp>
    </p:spTree>
  </p:cSld>
  <p:clrMapOvr>
    <a:masterClrMapping xmlns:a="http://schemas.openxmlformats.org/drawingml/2006/main"/>
  </p:clrMapOvr>
</p:sld>
</file>