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64494ed8d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fe15d002d4561"/>
  </p:sldMasterIdLst>
  <p:sldIdLst>
    <p:sldId xmlns:r="http://schemas.openxmlformats.org/officeDocument/2006/relationships" id="256" r:id="R4fd897c286b14b74"/>
    <p:sldId xmlns:r="http://schemas.openxmlformats.org/officeDocument/2006/relationships" id="257" r:id="R10ae2c4ad9364b2e"/>
    <p:sldId xmlns:r="http://schemas.openxmlformats.org/officeDocument/2006/relationships" id="258" r:id="R685c948d9cdc49ab"/>
    <p:sldId xmlns:r="http://schemas.openxmlformats.org/officeDocument/2006/relationships" id="259" r:id="R65c271851e5d4f5e"/>
    <p:sldId xmlns:r="http://schemas.openxmlformats.org/officeDocument/2006/relationships" id="260" r:id="Rb522ca139fd34b75"/>
    <p:sldId xmlns:r="http://schemas.openxmlformats.org/officeDocument/2006/relationships" id="261" r:id="Rc4ae0be4ea6e4d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fe15d002d4561" /><Relationship Type="http://schemas.openxmlformats.org/officeDocument/2006/relationships/slide" Target="/ppt/slides/slide1.xml" Id="R4fd897c286b14b74" /><Relationship Type="http://schemas.openxmlformats.org/officeDocument/2006/relationships/slide" Target="/ppt/slides/slide2.xml" Id="R10ae2c4ad9364b2e" /><Relationship Type="http://schemas.openxmlformats.org/officeDocument/2006/relationships/slide" Target="/ppt/slides/slide3.xml" Id="R685c948d9cdc49ab" /><Relationship Type="http://schemas.openxmlformats.org/officeDocument/2006/relationships/slide" Target="/ppt/slides/slide4.xml" Id="R65c271851e5d4f5e" /><Relationship Type="http://schemas.openxmlformats.org/officeDocument/2006/relationships/slide" Target="/ppt/slides/slide5.xml" Id="Rb522ca139fd34b75" /><Relationship Type="http://schemas.openxmlformats.org/officeDocument/2006/relationships/slide" Target="/ppt/slides/slide6.xml" Id="Rc4ae0be4ea6e4d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4190025684e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7dc8074d74f4f" /><Relationship Type="http://schemas.openxmlformats.org/officeDocument/2006/relationships/theme" Target="/ppt/slideMasters/theme/theme1.xml" Id="Rbcf0a1d0c05e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7dc8074d7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f80f78ebc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bc7f2b5c6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8fed30c54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d97bbe844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41943c73a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22c8d97d7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75 098 045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1 762 461 698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2 295 450 972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