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f0dcd7e68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16ef0ce904d47"/>
  </p:sldMasterIdLst>
  <p:sldIdLst>
    <p:sldId xmlns:r="http://schemas.openxmlformats.org/officeDocument/2006/relationships" id="256" r:id="Rc62d5bba7eed4152"/>
    <p:sldId xmlns:r="http://schemas.openxmlformats.org/officeDocument/2006/relationships" id="257" r:id="R03126b6d4e044f4c"/>
    <p:sldId xmlns:r="http://schemas.openxmlformats.org/officeDocument/2006/relationships" id="258" r:id="Re04e00cce5af4263"/>
    <p:sldId xmlns:r="http://schemas.openxmlformats.org/officeDocument/2006/relationships" id="259" r:id="Rdc84a7c8cacd4ecd"/>
    <p:sldId xmlns:r="http://schemas.openxmlformats.org/officeDocument/2006/relationships" id="260" r:id="Rb7b52a43b05b4bad"/>
    <p:sldId xmlns:r="http://schemas.openxmlformats.org/officeDocument/2006/relationships" id="261" r:id="R06f292bb24ff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16ef0ce904d47" /><Relationship Type="http://schemas.openxmlformats.org/officeDocument/2006/relationships/slide" Target="/ppt/slides/slide1.xml" Id="Rc62d5bba7eed4152" /><Relationship Type="http://schemas.openxmlformats.org/officeDocument/2006/relationships/slide" Target="/ppt/slides/slide2.xml" Id="R03126b6d4e044f4c" /><Relationship Type="http://schemas.openxmlformats.org/officeDocument/2006/relationships/slide" Target="/ppt/slides/slide3.xml" Id="Re04e00cce5af4263" /><Relationship Type="http://schemas.openxmlformats.org/officeDocument/2006/relationships/slide" Target="/ppt/slides/slide4.xml" Id="Rdc84a7c8cacd4ecd" /><Relationship Type="http://schemas.openxmlformats.org/officeDocument/2006/relationships/slide" Target="/ppt/slides/slide5.xml" Id="Rb7b52a43b05b4bad" /><Relationship Type="http://schemas.openxmlformats.org/officeDocument/2006/relationships/slide" Target="/ppt/slides/slide6.xml" Id="R06f292bb24ff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e9da57b08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248a49f294a7e" /><Relationship Type="http://schemas.openxmlformats.org/officeDocument/2006/relationships/theme" Target="/ppt/slideMasters/theme/theme1.xml" Id="R0ec012c971c0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248a49f29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9f27be1a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e061f33a4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5ee5c3a2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195e3d37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0504df77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eaf46d680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