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1d57fbfae949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d36f306ee240bc"/>
  </p:sldMasterIdLst>
  <p:sldIdLst>
    <p:sldId xmlns:r="http://schemas.openxmlformats.org/officeDocument/2006/relationships" id="256" r:id="Ra6e2197c22ba425b"/>
    <p:sldId xmlns:r="http://schemas.openxmlformats.org/officeDocument/2006/relationships" id="257" r:id="Rcafa250632cb4e54"/>
    <p:sldId xmlns:r="http://schemas.openxmlformats.org/officeDocument/2006/relationships" id="258" r:id="Rd1e55b7620ca4b59"/>
    <p:sldId xmlns:r="http://schemas.openxmlformats.org/officeDocument/2006/relationships" id="259" r:id="R3a5d083f089f4f3b"/>
    <p:sldId xmlns:r="http://schemas.openxmlformats.org/officeDocument/2006/relationships" id="260" r:id="R8c2ea95b3160467b"/>
    <p:sldId xmlns:r="http://schemas.openxmlformats.org/officeDocument/2006/relationships" id="261" r:id="R497f99ca75234323"/>
    <p:sldId xmlns:r="http://schemas.openxmlformats.org/officeDocument/2006/relationships" id="262" r:id="R0ad21a7e479b4d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d36f306ee240bc" /><Relationship Type="http://schemas.openxmlformats.org/officeDocument/2006/relationships/slide" Target="/ppt/slides/slide1.xml" Id="Ra6e2197c22ba425b" /><Relationship Type="http://schemas.openxmlformats.org/officeDocument/2006/relationships/slide" Target="/ppt/slides/slide2.xml" Id="Rcafa250632cb4e54" /><Relationship Type="http://schemas.openxmlformats.org/officeDocument/2006/relationships/slide" Target="/ppt/slides/slide3.xml" Id="Rd1e55b7620ca4b59" /><Relationship Type="http://schemas.openxmlformats.org/officeDocument/2006/relationships/slide" Target="/ppt/slides/slide4.xml" Id="R3a5d083f089f4f3b" /><Relationship Type="http://schemas.openxmlformats.org/officeDocument/2006/relationships/slide" Target="/ppt/slides/slide5.xml" Id="R8c2ea95b3160467b" /><Relationship Type="http://schemas.openxmlformats.org/officeDocument/2006/relationships/slide" Target="/ppt/slides/slide6.xml" Id="R497f99ca75234323" /><Relationship Type="http://schemas.openxmlformats.org/officeDocument/2006/relationships/slide" Target="/ppt/slides/slide7.xml" Id="R0ad21a7e479b4d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a1139134fb40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5f03588494c9b" /><Relationship Type="http://schemas.openxmlformats.org/officeDocument/2006/relationships/theme" Target="/ppt/slideMasters/theme/theme1.xml" Id="R0e8775e9c58d48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c5f0358849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926e32f7447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d70148dd4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906cc588f4b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9961a63ec04a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81723f90b34e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8538b2c14d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9f1b017ca41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AKAS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1 566 393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AMIT DUTTA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Haflans vei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3036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935 664 845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AKAS HOLDING AS</a:t>
            </a:r>
          </a:p>
        </p:txBody>
      </p:sp>
    </p:spTree>
  </p:cSld>
  <p:clrMapOvr>
    <a:masterClrMapping xmlns:a="http://schemas.openxmlformats.org/drawingml/2006/main"/>
  </p:clrMapOvr>
</p:sld>
</file>