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e52d58417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21406c8674b1c"/>
  </p:sldMasterIdLst>
  <p:sldIdLst>
    <p:sldId xmlns:r="http://schemas.openxmlformats.org/officeDocument/2006/relationships" id="256" r:id="Rfb2a8442e5104edf"/>
    <p:sldId xmlns:r="http://schemas.openxmlformats.org/officeDocument/2006/relationships" id="257" r:id="Ra00e4e6121ad4777"/>
    <p:sldId xmlns:r="http://schemas.openxmlformats.org/officeDocument/2006/relationships" id="258" r:id="R64c6d8f6d2f74181"/>
    <p:sldId xmlns:r="http://schemas.openxmlformats.org/officeDocument/2006/relationships" id="259" r:id="R6fb2fd191db0461f"/>
    <p:sldId xmlns:r="http://schemas.openxmlformats.org/officeDocument/2006/relationships" id="260" r:id="R43302b2bd9cf4ccf"/>
    <p:sldId xmlns:r="http://schemas.openxmlformats.org/officeDocument/2006/relationships" id="261" r:id="Rb224265be2b2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21406c8674b1c" /><Relationship Type="http://schemas.openxmlformats.org/officeDocument/2006/relationships/slide" Target="/ppt/slides/slide1.xml" Id="Rfb2a8442e5104edf" /><Relationship Type="http://schemas.openxmlformats.org/officeDocument/2006/relationships/slide" Target="/ppt/slides/slide2.xml" Id="Ra00e4e6121ad4777" /><Relationship Type="http://schemas.openxmlformats.org/officeDocument/2006/relationships/slide" Target="/ppt/slides/slide3.xml" Id="R64c6d8f6d2f74181" /><Relationship Type="http://schemas.openxmlformats.org/officeDocument/2006/relationships/slide" Target="/ppt/slides/slide4.xml" Id="R6fb2fd191db0461f" /><Relationship Type="http://schemas.openxmlformats.org/officeDocument/2006/relationships/slide" Target="/ppt/slides/slide5.xml" Id="R43302b2bd9cf4ccf" /><Relationship Type="http://schemas.openxmlformats.org/officeDocument/2006/relationships/slide" Target="/ppt/slides/slide6.xml" Id="Rb224265be2b2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011abdbd2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947b77e04786" /><Relationship Type="http://schemas.openxmlformats.org/officeDocument/2006/relationships/theme" Target="/ppt/slideMasters/theme/theme1.xml" Id="R3220583f69c0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2947b77e0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037b1737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6af702648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3610a34d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fac7726be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13aa91ef8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726d11fa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