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6ce18c1ed74c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99733cf19b44b8"/>
  </p:sldMasterIdLst>
  <p:sldIdLst>
    <p:sldId xmlns:r="http://schemas.openxmlformats.org/officeDocument/2006/relationships" id="256" r:id="R8902bb9600284db0"/>
    <p:sldId xmlns:r="http://schemas.openxmlformats.org/officeDocument/2006/relationships" id="257" r:id="R3cb4201f66a94dff"/>
    <p:sldId xmlns:r="http://schemas.openxmlformats.org/officeDocument/2006/relationships" id="258" r:id="Rc0e455c5a78a4f81"/>
    <p:sldId xmlns:r="http://schemas.openxmlformats.org/officeDocument/2006/relationships" id="259" r:id="R99b2e7387e56484a"/>
    <p:sldId xmlns:r="http://schemas.openxmlformats.org/officeDocument/2006/relationships" id="260" r:id="R0e3246ef28a843f0"/>
    <p:sldId xmlns:r="http://schemas.openxmlformats.org/officeDocument/2006/relationships" id="261" r:id="Rd71e9a05a8864b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99733cf19b44b8" /><Relationship Type="http://schemas.openxmlformats.org/officeDocument/2006/relationships/slide" Target="/ppt/slides/slide1.xml" Id="R8902bb9600284db0" /><Relationship Type="http://schemas.openxmlformats.org/officeDocument/2006/relationships/slide" Target="/ppt/slides/slide2.xml" Id="R3cb4201f66a94dff" /><Relationship Type="http://schemas.openxmlformats.org/officeDocument/2006/relationships/slide" Target="/ppt/slides/slide3.xml" Id="Rc0e455c5a78a4f81" /><Relationship Type="http://schemas.openxmlformats.org/officeDocument/2006/relationships/slide" Target="/ppt/slides/slide4.xml" Id="R99b2e7387e56484a" /><Relationship Type="http://schemas.openxmlformats.org/officeDocument/2006/relationships/slide" Target="/ppt/slides/slide5.xml" Id="R0e3246ef28a843f0" /><Relationship Type="http://schemas.openxmlformats.org/officeDocument/2006/relationships/slide" Target="/ppt/slides/slide6.xml" Id="Rd71e9a05a8864b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6e00c97acc41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497eba0124f92" /><Relationship Type="http://schemas.openxmlformats.org/officeDocument/2006/relationships/theme" Target="/ppt/slideMasters/theme/theme1.xml" Id="R614c8b1bed8243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8497eba0124f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b5e0f96f443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411303bcb46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3ea8704c142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51e0d4a2643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a82b9b3de49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2ce9934b044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 Smiths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935 650 798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AS</a:t>
            </a:r>
          </a:p>
        </p:txBody>
      </p:sp>
    </p:spTree>
  </p:cSld>
  <p:clrMapOvr>
    <a:masterClrMapping xmlns:a="http://schemas.openxmlformats.org/drawingml/2006/main"/>
  </p:clrMapOvr>
</p:sld>
</file>