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ebc0ecfd040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5c91f69a5346c2"/>
  </p:sldMasterIdLst>
  <p:sldIdLst>
    <p:sldId xmlns:r="http://schemas.openxmlformats.org/officeDocument/2006/relationships" id="256" r:id="Rbd9636a5b09640d5"/>
    <p:sldId xmlns:r="http://schemas.openxmlformats.org/officeDocument/2006/relationships" id="257" r:id="R3c2a48e8d707434d"/>
    <p:sldId xmlns:r="http://schemas.openxmlformats.org/officeDocument/2006/relationships" id="258" r:id="Rd3271e35b5dc49ce"/>
    <p:sldId xmlns:r="http://schemas.openxmlformats.org/officeDocument/2006/relationships" id="259" r:id="R2bfa44c58bf540db"/>
    <p:sldId xmlns:r="http://schemas.openxmlformats.org/officeDocument/2006/relationships" id="260" r:id="Re3d249c2c0f34f7a"/>
    <p:sldId xmlns:r="http://schemas.openxmlformats.org/officeDocument/2006/relationships" id="261" r:id="R1d1e79f2121e4aa0"/>
    <p:sldId xmlns:r="http://schemas.openxmlformats.org/officeDocument/2006/relationships" id="262" r:id="R5c4fdd78dbd647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5c91f69a5346c2" /><Relationship Type="http://schemas.openxmlformats.org/officeDocument/2006/relationships/slide" Target="/ppt/slides/slide1.xml" Id="Rbd9636a5b09640d5" /><Relationship Type="http://schemas.openxmlformats.org/officeDocument/2006/relationships/slide" Target="/ppt/slides/slide2.xml" Id="R3c2a48e8d707434d" /><Relationship Type="http://schemas.openxmlformats.org/officeDocument/2006/relationships/slide" Target="/ppt/slides/slide3.xml" Id="Rd3271e35b5dc49ce" /><Relationship Type="http://schemas.openxmlformats.org/officeDocument/2006/relationships/slide" Target="/ppt/slides/slide4.xml" Id="R2bfa44c58bf540db" /><Relationship Type="http://schemas.openxmlformats.org/officeDocument/2006/relationships/slide" Target="/ppt/slides/slide5.xml" Id="Re3d249c2c0f34f7a" /><Relationship Type="http://schemas.openxmlformats.org/officeDocument/2006/relationships/slide" Target="/ppt/slides/slide6.xml" Id="R1d1e79f2121e4aa0" /><Relationship Type="http://schemas.openxmlformats.org/officeDocument/2006/relationships/slide" Target="/ppt/slides/slide7.xml" Id="R5c4fdd78dbd647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42ad631da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2bdadf4734956" /><Relationship Type="http://schemas.openxmlformats.org/officeDocument/2006/relationships/theme" Target="/ppt/slideMasters/theme/theme1.xml" Id="Rb514c12af0d44f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2bdadf47349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8b148f73340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4c3f391224b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081afb82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83de4d9ca4a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e403b14744a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7284bbc0440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d7833fa914e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B&amp;G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B&amp;G INVESTERING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2 043 500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FREDRIK STEPHANSEN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Sømsveien 68B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935 650 143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B&amp;G INVESTERING AS</a:t>
            </a:r>
          </a:p>
        </p:txBody>
      </p:sp>
    </p:spTree>
  </p:cSld>
  <p:clrMapOvr>
    <a:masterClrMapping xmlns:a="http://schemas.openxmlformats.org/drawingml/2006/main"/>
  </p:clrMapOvr>
</p:sld>
</file>