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1842aab5e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9078542204a52"/>
  </p:sldMasterIdLst>
  <p:sldIdLst>
    <p:sldId xmlns:r="http://schemas.openxmlformats.org/officeDocument/2006/relationships" id="256" r:id="Rc7a1b0858aa74a22"/>
    <p:sldId xmlns:r="http://schemas.openxmlformats.org/officeDocument/2006/relationships" id="257" r:id="Re75266d5d0434520"/>
    <p:sldId xmlns:r="http://schemas.openxmlformats.org/officeDocument/2006/relationships" id="258" r:id="Rfc94355b72a74dad"/>
    <p:sldId xmlns:r="http://schemas.openxmlformats.org/officeDocument/2006/relationships" id="259" r:id="R58249e6da7c44e3e"/>
    <p:sldId xmlns:r="http://schemas.openxmlformats.org/officeDocument/2006/relationships" id="260" r:id="R6ec41edf62024202"/>
    <p:sldId xmlns:r="http://schemas.openxmlformats.org/officeDocument/2006/relationships" id="261" r:id="R7224106988d64f2b"/>
    <p:sldId xmlns:r="http://schemas.openxmlformats.org/officeDocument/2006/relationships" id="262" r:id="R74469a867dc2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9078542204a52" /><Relationship Type="http://schemas.openxmlformats.org/officeDocument/2006/relationships/slide" Target="/ppt/slides/slide1.xml" Id="Rc7a1b0858aa74a22" /><Relationship Type="http://schemas.openxmlformats.org/officeDocument/2006/relationships/slide" Target="/ppt/slides/slide2.xml" Id="Re75266d5d0434520" /><Relationship Type="http://schemas.openxmlformats.org/officeDocument/2006/relationships/slide" Target="/ppt/slides/slide3.xml" Id="Rfc94355b72a74dad" /><Relationship Type="http://schemas.openxmlformats.org/officeDocument/2006/relationships/slide" Target="/ppt/slides/slide4.xml" Id="R58249e6da7c44e3e" /><Relationship Type="http://schemas.openxmlformats.org/officeDocument/2006/relationships/slide" Target="/ppt/slides/slide5.xml" Id="R6ec41edf62024202" /><Relationship Type="http://schemas.openxmlformats.org/officeDocument/2006/relationships/slide" Target="/ppt/slides/slide6.xml" Id="R7224106988d64f2b" /><Relationship Type="http://schemas.openxmlformats.org/officeDocument/2006/relationships/slide" Target="/ppt/slides/slide7.xml" Id="R74469a867dc2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a37c635b9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1daa069d4773" /><Relationship Type="http://schemas.openxmlformats.org/officeDocument/2006/relationships/theme" Target="/ppt/slideMasters/theme/theme1.xml" Id="R49a1058b3bb5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c1daa069d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52a018ab9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2b3780f2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d427a908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6c4b336f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3bd6caf8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f1004c35b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4c20bf5c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EVYTS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EVYTS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8 150 649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8 202 160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STYVE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935 512 905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