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95cc14e13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d23a4da3c469d"/>
  </p:sldMasterIdLst>
  <p:sldIdLst>
    <p:sldId xmlns:r="http://schemas.openxmlformats.org/officeDocument/2006/relationships" id="256" r:id="R0657a89022194965"/>
    <p:sldId xmlns:r="http://schemas.openxmlformats.org/officeDocument/2006/relationships" id="257" r:id="Rf405f8f6e5904a24"/>
    <p:sldId xmlns:r="http://schemas.openxmlformats.org/officeDocument/2006/relationships" id="258" r:id="R59497a5ffd5943f9"/>
    <p:sldId xmlns:r="http://schemas.openxmlformats.org/officeDocument/2006/relationships" id="259" r:id="R4b7b14b1db0a43db"/>
    <p:sldId xmlns:r="http://schemas.openxmlformats.org/officeDocument/2006/relationships" id="260" r:id="Rf3a99d2690a249c1"/>
    <p:sldId xmlns:r="http://schemas.openxmlformats.org/officeDocument/2006/relationships" id="261" r:id="Rfac774078295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d23a4da3c469d" /><Relationship Type="http://schemas.openxmlformats.org/officeDocument/2006/relationships/slide" Target="/ppt/slides/slide1.xml" Id="R0657a89022194965" /><Relationship Type="http://schemas.openxmlformats.org/officeDocument/2006/relationships/slide" Target="/ppt/slides/slide2.xml" Id="Rf405f8f6e5904a24" /><Relationship Type="http://schemas.openxmlformats.org/officeDocument/2006/relationships/slide" Target="/ppt/slides/slide3.xml" Id="R59497a5ffd5943f9" /><Relationship Type="http://schemas.openxmlformats.org/officeDocument/2006/relationships/slide" Target="/ppt/slides/slide4.xml" Id="R4b7b14b1db0a43db" /><Relationship Type="http://schemas.openxmlformats.org/officeDocument/2006/relationships/slide" Target="/ppt/slides/slide5.xml" Id="Rf3a99d2690a249c1" /><Relationship Type="http://schemas.openxmlformats.org/officeDocument/2006/relationships/slide" Target="/ppt/slides/slide6.xml" Id="Rfac774078295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d9ccd796b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4dd40823a45d2" /><Relationship Type="http://schemas.openxmlformats.org/officeDocument/2006/relationships/theme" Target="/ppt/slideMasters/theme/theme1.xml" Id="R680e78978cd0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54dd40823a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73d44727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9fb6dfa6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7e6355f6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19dbcc65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8f9fa7b1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493596fb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