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3128d72eca4e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9e36ab9884e2d"/>
  </p:sldMasterIdLst>
  <p:sldIdLst>
    <p:sldId xmlns:r="http://schemas.openxmlformats.org/officeDocument/2006/relationships" id="256" r:id="Re3ae3a6528dd48b1"/>
    <p:sldId xmlns:r="http://schemas.openxmlformats.org/officeDocument/2006/relationships" id="257" r:id="R2e2a467b71144762"/>
    <p:sldId xmlns:r="http://schemas.openxmlformats.org/officeDocument/2006/relationships" id="258" r:id="R791251a326ff4441"/>
    <p:sldId xmlns:r="http://schemas.openxmlformats.org/officeDocument/2006/relationships" id="259" r:id="Rfbc4004e828c4725"/>
    <p:sldId xmlns:r="http://schemas.openxmlformats.org/officeDocument/2006/relationships" id="260" r:id="Ra542dab69b3b4af2"/>
    <p:sldId xmlns:r="http://schemas.openxmlformats.org/officeDocument/2006/relationships" id="261" r:id="R4ea0b3d3431c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9e36ab9884e2d" /><Relationship Type="http://schemas.openxmlformats.org/officeDocument/2006/relationships/slide" Target="/ppt/slides/slide1.xml" Id="Re3ae3a6528dd48b1" /><Relationship Type="http://schemas.openxmlformats.org/officeDocument/2006/relationships/slide" Target="/ppt/slides/slide2.xml" Id="R2e2a467b71144762" /><Relationship Type="http://schemas.openxmlformats.org/officeDocument/2006/relationships/slide" Target="/ppt/slides/slide3.xml" Id="R791251a326ff4441" /><Relationship Type="http://schemas.openxmlformats.org/officeDocument/2006/relationships/slide" Target="/ppt/slides/slide4.xml" Id="Rfbc4004e828c4725" /><Relationship Type="http://schemas.openxmlformats.org/officeDocument/2006/relationships/slide" Target="/ppt/slides/slide5.xml" Id="Ra542dab69b3b4af2" /><Relationship Type="http://schemas.openxmlformats.org/officeDocument/2006/relationships/slide" Target="/ppt/slides/slide6.xml" Id="R4ea0b3d3431c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d72dd8d5a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c66c4c3a0411c" /><Relationship Type="http://schemas.openxmlformats.org/officeDocument/2006/relationships/theme" Target="/ppt/slideMasters/theme/theme1.xml" Id="R6d17c1c17785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c66c4c3a0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4ceb807c6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2fa69faa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bd29dc815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ed2356593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13160c38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f21298cd9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