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08b751642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63fb12b594412"/>
  </p:sldMasterIdLst>
  <p:sldIdLst>
    <p:sldId xmlns:r="http://schemas.openxmlformats.org/officeDocument/2006/relationships" id="256" r:id="R48de0503389e48b2"/>
    <p:sldId xmlns:r="http://schemas.openxmlformats.org/officeDocument/2006/relationships" id="257" r:id="R493b6dbaef044852"/>
    <p:sldId xmlns:r="http://schemas.openxmlformats.org/officeDocument/2006/relationships" id="258" r:id="Ra854981b917540e2"/>
    <p:sldId xmlns:r="http://schemas.openxmlformats.org/officeDocument/2006/relationships" id="259" r:id="R77eb74942d00483d"/>
    <p:sldId xmlns:r="http://schemas.openxmlformats.org/officeDocument/2006/relationships" id="260" r:id="R5a8f8a7f13c04a75"/>
    <p:sldId xmlns:r="http://schemas.openxmlformats.org/officeDocument/2006/relationships" id="261" r:id="R0b72e494136f4f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63fb12b594412" /><Relationship Type="http://schemas.openxmlformats.org/officeDocument/2006/relationships/slide" Target="/ppt/slides/slide1.xml" Id="R48de0503389e48b2" /><Relationship Type="http://schemas.openxmlformats.org/officeDocument/2006/relationships/slide" Target="/ppt/slides/slide2.xml" Id="R493b6dbaef044852" /><Relationship Type="http://schemas.openxmlformats.org/officeDocument/2006/relationships/slide" Target="/ppt/slides/slide3.xml" Id="Ra854981b917540e2" /><Relationship Type="http://schemas.openxmlformats.org/officeDocument/2006/relationships/slide" Target="/ppt/slides/slide4.xml" Id="R77eb74942d00483d" /><Relationship Type="http://schemas.openxmlformats.org/officeDocument/2006/relationships/slide" Target="/ppt/slides/slide5.xml" Id="R5a8f8a7f13c04a75" /><Relationship Type="http://schemas.openxmlformats.org/officeDocument/2006/relationships/slide" Target="/ppt/slides/slide6.xml" Id="R0b72e494136f4f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c52dc6f8a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2c81c1644751" /><Relationship Type="http://schemas.openxmlformats.org/officeDocument/2006/relationships/theme" Target="/ppt/slideMasters/theme/theme1.xml" Id="R5fb9e935d9b9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e2c81c164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d8d305a4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23876e5ed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c6f2729e9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59cae4159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677d0b20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5754243cc47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935 497 310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 ØKONOMI AS</a:t>
            </a:r>
          </a:p>
        </p:txBody>
      </p:sp>
    </p:spTree>
  </p:cSld>
  <p:clrMapOvr>
    <a:masterClrMapping xmlns:a="http://schemas.openxmlformats.org/drawingml/2006/main"/>
  </p:clrMapOvr>
</p:sld>
</file>