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fd72cbca8340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9f2dd07ff4465"/>
  </p:sldMasterIdLst>
  <p:sldIdLst>
    <p:sldId xmlns:r="http://schemas.openxmlformats.org/officeDocument/2006/relationships" id="256" r:id="R022c7ac4c5eb474f"/>
    <p:sldId xmlns:r="http://schemas.openxmlformats.org/officeDocument/2006/relationships" id="257" r:id="R5357025a0a0a4808"/>
    <p:sldId xmlns:r="http://schemas.openxmlformats.org/officeDocument/2006/relationships" id="258" r:id="Rf5ed81e3b9b142f2"/>
    <p:sldId xmlns:r="http://schemas.openxmlformats.org/officeDocument/2006/relationships" id="259" r:id="R34b51d1596b845c1"/>
    <p:sldId xmlns:r="http://schemas.openxmlformats.org/officeDocument/2006/relationships" id="260" r:id="R635b0dd235404d28"/>
    <p:sldId xmlns:r="http://schemas.openxmlformats.org/officeDocument/2006/relationships" id="261" r:id="Rbe119e0c997a4807"/>
    <p:sldId xmlns:r="http://schemas.openxmlformats.org/officeDocument/2006/relationships" id="262" r:id="R1c19fdac26da4a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9f2dd07ff4465" /><Relationship Type="http://schemas.openxmlformats.org/officeDocument/2006/relationships/slide" Target="/ppt/slides/slide1.xml" Id="R022c7ac4c5eb474f" /><Relationship Type="http://schemas.openxmlformats.org/officeDocument/2006/relationships/slide" Target="/ppt/slides/slide2.xml" Id="R5357025a0a0a4808" /><Relationship Type="http://schemas.openxmlformats.org/officeDocument/2006/relationships/slide" Target="/ppt/slides/slide3.xml" Id="Rf5ed81e3b9b142f2" /><Relationship Type="http://schemas.openxmlformats.org/officeDocument/2006/relationships/slide" Target="/ppt/slides/slide4.xml" Id="R34b51d1596b845c1" /><Relationship Type="http://schemas.openxmlformats.org/officeDocument/2006/relationships/slide" Target="/ppt/slides/slide5.xml" Id="R635b0dd235404d28" /><Relationship Type="http://schemas.openxmlformats.org/officeDocument/2006/relationships/slide" Target="/ppt/slides/slide6.xml" Id="Rbe119e0c997a4807" /><Relationship Type="http://schemas.openxmlformats.org/officeDocument/2006/relationships/slide" Target="/ppt/slides/slide7.xml" Id="R1c19fdac26da4a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edbc38850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5294f341f4d9d" /><Relationship Type="http://schemas.openxmlformats.org/officeDocument/2006/relationships/theme" Target="/ppt/slideMasters/theme/theme1.xml" Id="R48aea8a0558a48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5294f341f4d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0dda38f1d4f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8137930cd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ff0d4268e49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2be670b32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b5f000e40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426d5de8a49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f12c2a57442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BJØLLE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BJØLLE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1 652 165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DALSAUNE OLASVEENGEN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Bjøllebotn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5226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935 489 407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BJØLLE HOLDING AS</a:t>
            </a:r>
          </a:p>
        </p:txBody>
      </p:sp>
    </p:spTree>
  </p:cSld>
  <p:clrMapOvr>
    <a:masterClrMapping xmlns:a="http://schemas.openxmlformats.org/drawingml/2006/main"/>
  </p:clrMapOvr>
</p:sld>
</file>