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3cb6a7d493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76f22a01e4711"/>
  </p:sldMasterIdLst>
  <p:sldIdLst>
    <p:sldId xmlns:r="http://schemas.openxmlformats.org/officeDocument/2006/relationships" id="256" r:id="R98ab681dac5d45be"/>
    <p:sldId xmlns:r="http://schemas.openxmlformats.org/officeDocument/2006/relationships" id="257" r:id="R6d0ba87bb6194c9a"/>
    <p:sldId xmlns:r="http://schemas.openxmlformats.org/officeDocument/2006/relationships" id="258" r:id="Rdedd380d856e42b8"/>
    <p:sldId xmlns:r="http://schemas.openxmlformats.org/officeDocument/2006/relationships" id="259" r:id="R706c4af711354897"/>
    <p:sldId xmlns:r="http://schemas.openxmlformats.org/officeDocument/2006/relationships" id="260" r:id="Rbca66337f9264e0a"/>
    <p:sldId xmlns:r="http://schemas.openxmlformats.org/officeDocument/2006/relationships" id="261" r:id="R838e153d1ec94bd6"/>
    <p:sldId xmlns:r="http://schemas.openxmlformats.org/officeDocument/2006/relationships" id="262" r:id="R969b3e880ff6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76f22a01e4711" /><Relationship Type="http://schemas.openxmlformats.org/officeDocument/2006/relationships/slide" Target="/ppt/slides/slide1.xml" Id="R98ab681dac5d45be" /><Relationship Type="http://schemas.openxmlformats.org/officeDocument/2006/relationships/slide" Target="/ppt/slides/slide2.xml" Id="R6d0ba87bb6194c9a" /><Relationship Type="http://schemas.openxmlformats.org/officeDocument/2006/relationships/slide" Target="/ppt/slides/slide3.xml" Id="Rdedd380d856e42b8" /><Relationship Type="http://schemas.openxmlformats.org/officeDocument/2006/relationships/slide" Target="/ppt/slides/slide4.xml" Id="R706c4af711354897" /><Relationship Type="http://schemas.openxmlformats.org/officeDocument/2006/relationships/slide" Target="/ppt/slides/slide5.xml" Id="Rbca66337f9264e0a" /><Relationship Type="http://schemas.openxmlformats.org/officeDocument/2006/relationships/slide" Target="/ppt/slides/slide6.xml" Id="R838e153d1ec94bd6" /><Relationship Type="http://schemas.openxmlformats.org/officeDocument/2006/relationships/slide" Target="/ppt/slides/slide7.xml" Id="R969b3e880ff6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14f25dabe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1c68985194b44" /><Relationship Type="http://schemas.openxmlformats.org/officeDocument/2006/relationships/theme" Target="/ppt/slideMasters/theme/theme1.xml" Id="Rbeefd7ceb810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1c6898519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4f0948079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ba26176b6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1ec0e398b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d5bc071454d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c4411303c43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6f5e6e5c0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3296431bc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BRAUT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BRAUT EIENDOMSSELSKAP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36 010 682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43 480 217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ANETT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SILJE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