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d649b1d76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13387b4a94409"/>
  </p:sldMasterIdLst>
  <p:sldIdLst>
    <p:sldId xmlns:r="http://schemas.openxmlformats.org/officeDocument/2006/relationships" id="256" r:id="R069e9516e5734077"/>
    <p:sldId xmlns:r="http://schemas.openxmlformats.org/officeDocument/2006/relationships" id="257" r:id="Ra1fa05d7f0454510"/>
    <p:sldId xmlns:r="http://schemas.openxmlformats.org/officeDocument/2006/relationships" id="258" r:id="Rc39f703ceef2459a"/>
    <p:sldId xmlns:r="http://schemas.openxmlformats.org/officeDocument/2006/relationships" id="259" r:id="R23c71812361e4871"/>
    <p:sldId xmlns:r="http://schemas.openxmlformats.org/officeDocument/2006/relationships" id="260" r:id="R8c3c1880e90f499d"/>
    <p:sldId xmlns:r="http://schemas.openxmlformats.org/officeDocument/2006/relationships" id="261" r:id="R8841090f17aa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13387b4a94409" /><Relationship Type="http://schemas.openxmlformats.org/officeDocument/2006/relationships/slide" Target="/ppt/slides/slide1.xml" Id="R069e9516e5734077" /><Relationship Type="http://schemas.openxmlformats.org/officeDocument/2006/relationships/slide" Target="/ppt/slides/slide2.xml" Id="Ra1fa05d7f0454510" /><Relationship Type="http://schemas.openxmlformats.org/officeDocument/2006/relationships/slide" Target="/ppt/slides/slide3.xml" Id="Rc39f703ceef2459a" /><Relationship Type="http://schemas.openxmlformats.org/officeDocument/2006/relationships/slide" Target="/ppt/slides/slide4.xml" Id="R23c71812361e4871" /><Relationship Type="http://schemas.openxmlformats.org/officeDocument/2006/relationships/slide" Target="/ppt/slides/slide5.xml" Id="R8c3c1880e90f499d" /><Relationship Type="http://schemas.openxmlformats.org/officeDocument/2006/relationships/slide" Target="/ppt/slides/slide6.xml" Id="R8841090f17aa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ca9328d17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edcd87f94bad" /><Relationship Type="http://schemas.openxmlformats.org/officeDocument/2006/relationships/theme" Target="/ppt/slideMasters/theme/theme1.xml" Id="R92845026bf3a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eedcd87f9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9490d4e5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03437c08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23909968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235557d7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bc8dd0e3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a2fbf4c2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