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df5315d86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21ced914547da"/>
  </p:sldMasterIdLst>
  <p:sldIdLst>
    <p:sldId xmlns:r="http://schemas.openxmlformats.org/officeDocument/2006/relationships" id="256" r:id="R3f39b951bc9c4fa7"/>
    <p:sldId xmlns:r="http://schemas.openxmlformats.org/officeDocument/2006/relationships" id="257" r:id="R62c742d923fc4ee8"/>
    <p:sldId xmlns:r="http://schemas.openxmlformats.org/officeDocument/2006/relationships" id="258" r:id="Rf30e7bdbca4b4f5b"/>
    <p:sldId xmlns:r="http://schemas.openxmlformats.org/officeDocument/2006/relationships" id="259" r:id="R61a80ac21d5a48fe"/>
    <p:sldId xmlns:r="http://schemas.openxmlformats.org/officeDocument/2006/relationships" id="260" r:id="Rb43a74aad14c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21ced914547da" /><Relationship Type="http://schemas.openxmlformats.org/officeDocument/2006/relationships/slide" Target="/ppt/slides/slide1.xml" Id="R3f39b951bc9c4fa7" /><Relationship Type="http://schemas.openxmlformats.org/officeDocument/2006/relationships/slide" Target="/ppt/slides/slide2.xml" Id="R62c742d923fc4ee8" /><Relationship Type="http://schemas.openxmlformats.org/officeDocument/2006/relationships/slide" Target="/ppt/slides/slide3.xml" Id="Rf30e7bdbca4b4f5b" /><Relationship Type="http://schemas.openxmlformats.org/officeDocument/2006/relationships/slide" Target="/ppt/slides/slide4.xml" Id="R61a80ac21d5a48fe" /><Relationship Type="http://schemas.openxmlformats.org/officeDocument/2006/relationships/slide" Target="/ppt/slides/slide5.xml" Id="Rb43a74aad14c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044cbd8c6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a140542cf4a22" /><Relationship Type="http://schemas.openxmlformats.org/officeDocument/2006/relationships/theme" Target="/ppt/slideMasters/theme/theme1.xml" Id="Rd67fe5d81f91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a140542cf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0ee460414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93524cb3e47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9e358b980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a3d097245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91d0aaa8c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