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c9f50cb6c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2babf859a4ead"/>
  </p:sldMasterIdLst>
  <p:sldIdLst>
    <p:sldId xmlns:r="http://schemas.openxmlformats.org/officeDocument/2006/relationships" id="256" r:id="R74f5718876ba41c9"/>
    <p:sldId xmlns:r="http://schemas.openxmlformats.org/officeDocument/2006/relationships" id="257" r:id="Rae59cb3ee39f4e08"/>
    <p:sldId xmlns:r="http://schemas.openxmlformats.org/officeDocument/2006/relationships" id="258" r:id="R42e17be358954de4"/>
    <p:sldId xmlns:r="http://schemas.openxmlformats.org/officeDocument/2006/relationships" id="259" r:id="R09e42248709a4575"/>
    <p:sldId xmlns:r="http://schemas.openxmlformats.org/officeDocument/2006/relationships" id="260" r:id="R0052e124e8e547a5"/>
    <p:sldId xmlns:r="http://schemas.openxmlformats.org/officeDocument/2006/relationships" id="261" r:id="R5231f32d03b1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2babf859a4ead" /><Relationship Type="http://schemas.openxmlformats.org/officeDocument/2006/relationships/slide" Target="/ppt/slides/slide1.xml" Id="R74f5718876ba41c9" /><Relationship Type="http://schemas.openxmlformats.org/officeDocument/2006/relationships/slide" Target="/ppt/slides/slide2.xml" Id="Rae59cb3ee39f4e08" /><Relationship Type="http://schemas.openxmlformats.org/officeDocument/2006/relationships/slide" Target="/ppt/slides/slide3.xml" Id="R42e17be358954de4" /><Relationship Type="http://schemas.openxmlformats.org/officeDocument/2006/relationships/slide" Target="/ppt/slides/slide4.xml" Id="R09e42248709a4575" /><Relationship Type="http://schemas.openxmlformats.org/officeDocument/2006/relationships/slide" Target="/ppt/slides/slide5.xml" Id="R0052e124e8e547a5" /><Relationship Type="http://schemas.openxmlformats.org/officeDocument/2006/relationships/slide" Target="/ppt/slides/slide6.xml" Id="R5231f32d03b1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e8120a240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87f7a4ed244ca" /><Relationship Type="http://schemas.openxmlformats.org/officeDocument/2006/relationships/theme" Target="/ppt/slideMasters/theme/theme1.xml" Id="Rd85a99091f72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87f7a4ed2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2c773a8b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82bcab39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d4d415f1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1022a487d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f5daa43bd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c5e416e56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