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9bfcd63fd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c6b7e9edce48ed"/>
  </p:sldMasterIdLst>
  <p:sldIdLst>
    <p:sldId xmlns:r="http://schemas.openxmlformats.org/officeDocument/2006/relationships" id="256" r:id="R4bfb3cf00f544fe7"/>
    <p:sldId xmlns:r="http://schemas.openxmlformats.org/officeDocument/2006/relationships" id="257" r:id="Rb9336d2121ce48e8"/>
    <p:sldId xmlns:r="http://schemas.openxmlformats.org/officeDocument/2006/relationships" id="258" r:id="R31dbd8280e51474b"/>
    <p:sldId xmlns:r="http://schemas.openxmlformats.org/officeDocument/2006/relationships" id="259" r:id="Re5698fafcffa48ba"/>
    <p:sldId xmlns:r="http://schemas.openxmlformats.org/officeDocument/2006/relationships" id="260" r:id="R9bfa87686fd54668"/>
    <p:sldId xmlns:r="http://schemas.openxmlformats.org/officeDocument/2006/relationships" id="261" r:id="R7e15912e868349cc"/>
    <p:sldId xmlns:r="http://schemas.openxmlformats.org/officeDocument/2006/relationships" id="262" r:id="Re07f725703ae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6b7e9edce48ed" /><Relationship Type="http://schemas.openxmlformats.org/officeDocument/2006/relationships/slide" Target="/ppt/slides/slide1.xml" Id="R4bfb3cf00f544fe7" /><Relationship Type="http://schemas.openxmlformats.org/officeDocument/2006/relationships/slide" Target="/ppt/slides/slide2.xml" Id="Rb9336d2121ce48e8" /><Relationship Type="http://schemas.openxmlformats.org/officeDocument/2006/relationships/slide" Target="/ppt/slides/slide3.xml" Id="R31dbd8280e51474b" /><Relationship Type="http://schemas.openxmlformats.org/officeDocument/2006/relationships/slide" Target="/ppt/slides/slide4.xml" Id="Re5698fafcffa48ba" /><Relationship Type="http://schemas.openxmlformats.org/officeDocument/2006/relationships/slide" Target="/ppt/slides/slide5.xml" Id="R9bfa87686fd54668" /><Relationship Type="http://schemas.openxmlformats.org/officeDocument/2006/relationships/slide" Target="/ppt/slides/slide6.xml" Id="R7e15912e868349cc" /><Relationship Type="http://schemas.openxmlformats.org/officeDocument/2006/relationships/slide" Target="/ppt/slides/slide7.xml" Id="Re07f725703ae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8ca7111bd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064b9bfeb4054" /><Relationship Type="http://schemas.openxmlformats.org/officeDocument/2006/relationships/theme" Target="/ppt/slideMasters/theme/theme1.xml" Id="R4aa3167e2a5b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064b9bfeb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35041d1a7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9802e98b3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7d8f4c234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7b74efcf1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2bf9a89c545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b1510d8784d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d6ac6e9ca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REGNSKAP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320 975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SAMAN AHMADI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935 431 921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