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9c812ef13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09ceb2ea640f7"/>
  </p:sldMasterIdLst>
  <p:sldIdLst>
    <p:sldId xmlns:r="http://schemas.openxmlformats.org/officeDocument/2006/relationships" id="256" r:id="R4fe7e828fb7646b1"/>
    <p:sldId xmlns:r="http://schemas.openxmlformats.org/officeDocument/2006/relationships" id="257" r:id="R395a20586a0f424b"/>
    <p:sldId xmlns:r="http://schemas.openxmlformats.org/officeDocument/2006/relationships" id="258" r:id="Rd97d5e4a5d9b476f"/>
    <p:sldId xmlns:r="http://schemas.openxmlformats.org/officeDocument/2006/relationships" id="259" r:id="R208c9f3db2fe406f"/>
    <p:sldId xmlns:r="http://schemas.openxmlformats.org/officeDocument/2006/relationships" id="260" r:id="R02cbb9a5769d48cf"/>
    <p:sldId xmlns:r="http://schemas.openxmlformats.org/officeDocument/2006/relationships" id="261" r:id="R04a5e164176d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09ceb2ea640f7" /><Relationship Type="http://schemas.openxmlformats.org/officeDocument/2006/relationships/slide" Target="/ppt/slides/slide1.xml" Id="R4fe7e828fb7646b1" /><Relationship Type="http://schemas.openxmlformats.org/officeDocument/2006/relationships/slide" Target="/ppt/slides/slide2.xml" Id="R395a20586a0f424b" /><Relationship Type="http://schemas.openxmlformats.org/officeDocument/2006/relationships/slide" Target="/ppt/slides/slide3.xml" Id="Rd97d5e4a5d9b476f" /><Relationship Type="http://schemas.openxmlformats.org/officeDocument/2006/relationships/slide" Target="/ppt/slides/slide4.xml" Id="R208c9f3db2fe406f" /><Relationship Type="http://schemas.openxmlformats.org/officeDocument/2006/relationships/slide" Target="/ppt/slides/slide5.xml" Id="R02cbb9a5769d48cf" /><Relationship Type="http://schemas.openxmlformats.org/officeDocument/2006/relationships/slide" Target="/ppt/slides/slide6.xml" Id="R04a5e164176d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b73d3f3fb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47a704f947bf" /><Relationship Type="http://schemas.openxmlformats.org/officeDocument/2006/relationships/theme" Target="/ppt/slideMasters/theme/theme1.xml" Id="Ra971d94dc804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347a704f9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21f3ec8d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1743e4a84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c3f3a83e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a95d2602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ba7fff79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2afd9f8c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