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0363cb479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7ea78612e402b"/>
  </p:sldMasterIdLst>
  <p:sldIdLst>
    <p:sldId xmlns:r="http://schemas.openxmlformats.org/officeDocument/2006/relationships" id="256" r:id="R1aa43b9cc3054d46"/>
    <p:sldId xmlns:r="http://schemas.openxmlformats.org/officeDocument/2006/relationships" id="257" r:id="R996bf197630b48b1"/>
    <p:sldId xmlns:r="http://schemas.openxmlformats.org/officeDocument/2006/relationships" id="258" r:id="R7532ff280221481b"/>
    <p:sldId xmlns:r="http://schemas.openxmlformats.org/officeDocument/2006/relationships" id="259" r:id="R33053ab0ae974fe3"/>
    <p:sldId xmlns:r="http://schemas.openxmlformats.org/officeDocument/2006/relationships" id="260" r:id="Rc0b2e5d6f69b4b4e"/>
    <p:sldId xmlns:r="http://schemas.openxmlformats.org/officeDocument/2006/relationships" id="261" r:id="Ra9739a65fd30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7ea78612e402b" /><Relationship Type="http://schemas.openxmlformats.org/officeDocument/2006/relationships/slide" Target="/ppt/slides/slide1.xml" Id="R1aa43b9cc3054d46" /><Relationship Type="http://schemas.openxmlformats.org/officeDocument/2006/relationships/slide" Target="/ppt/slides/slide2.xml" Id="R996bf197630b48b1" /><Relationship Type="http://schemas.openxmlformats.org/officeDocument/2006/relationships/slide" Target="/ppt/slides/slide3.xml" Id="R7532ff280221481b" /><Relationship Type="http://schemas.openxmlformats.org/officeDocument/2006/relationships/slide" Target="/ppt/slides/slide4.xml" Id="R33053ab0ae974fe3" /><Relationship Type="http://schemas.openxmlformats.org/officeDocument/2006/relationships/slide" Target="/ppt/slides/slide5.xml" Id="Rc0b2e5d6f69b4b4e" /><Relationship Type="http://schemas.openxmlformats.org/officeDocument/2006/relationships/slide" Target="/ppt/slides/slide6.xml" Id="Ra9739a65fd30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5dc656b38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bfefca894a2d" /><Relationship Type="http://schemas.openxmlformats.org/officeDocument/2006/relationships/theme" Target="/ppt/slideMasters/theme/theme1.xml" Id="R513d9612375e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0bfefca89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85dbfdc4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e54a69e9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837da2d16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5e73db66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5e82699d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b5a1f84a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