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37d274468d4b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bf7439c69e4604"/>
  </p:sldMasterIdLst>
  <p:sldIdLst>
    <p:sldId xmlns:r="http://schemas.openxmlformats.org/officeDocument/2006/relationships" id="256" r:id="Rc538318837c247df"/>
    <p:sldId xmlns:r="http://schemas.openxmlformats.org/officeDocument/2006/relationships" id="257" r:id="R4d1b0106e117407c"/>
    <p:sldId xmlns:r="http://schemas.openxmlformats.org/officeDocument/2006/relationships" id="258" r:id="Rebadad8994514a71"/>
    <p:sldId xmlns:r="http://schemas.openxmlformats.org/officeDocument/2006/relationships" id="259" r:id="R4a080f7f547a4de8"/>
    <p:sldId xmlns:r="http://schemas.openxmlformats.org/officeDocument/2006/relationships" id="260" r:id="Red7d73aa3f564abf"/>
    <p:sldId xmlns:r="http://schemas.openxmlformats.org/officeDocument/2006/relationships" id="261" r:id="R450ee3646d834fa8"/>
    <p:sldId xmlns:r="http://schemas.openxmlformats.org/officeDocument/2006/relationships" id="262" r:id="R5179a7c621d84d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bf7439c69e4604" /><Relationship Type="http://schemas.openxmlformats.org/officeDocument/2006/relationships/slide" Target="/ppt/slides/slide1.xml" Id="Rc538318837c247df" /><Relationship Type="http://schemas.openxmlformats.org/officeDocument/2006/relationships/slide" Target="/ppt/slides/slide2.xml" Id="R4d1b0106e117407c" /><Relationship Type="http://schemas.openxmlformats.org/officeDocument/2006/relationships/slide" Target="/ppt/slides/slide3.xml" Id="Rebadad8994514a71" /><Relationship Type="http://schemas.openxmlformats.org/officeDocument/2006/relationships/slide" Target="/ppt/slides/slide4.xml" Id="R4a080f7f547a4de8" /><Relationship Type="http://schemas.openxmlformats.org/officeDocument/2006/relationships/slide" Target="/ppt/slides/slide5.xml" Id="Red7d73aa3f564abf" /><Relationship Type="http://schemas.openxmlformats.org/officeDocument/2006/relationships/slide" Target="/ppt/slides/slide6.xml" Id="R450ee3646d834fa8" /><Relationship Type="http://schemas.openxmlformats.org/officeDocument/2006/relationships/slide" Target="/ppt/slides/slide7.xml" Id="R5179a7c621d84d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d7bce217740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435573ae04db7" /><Relationship Type="http://schemas.openxmlformats.org/officeDocument/2006/relationships/theme" Target="/ppt/slideMasters/theme/theme1.xml" Id="R3543a9c53aa040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2435573ae04d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cb394b3f34d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2683c7d5046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a981db8aa41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51f24e5074f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70640fe6245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ad0de00bb4c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4ac3269354e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KAD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KAD CAPITAL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−340 875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9 727 513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KIM-ARE REMHAUG DØNLAND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Myrengvegen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9011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935 338 530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KAD CAPITAL AS</a:t>
            </a:r>
          </a:p>
        </p:txBody>
      </p:sp>
    </p:spTree>
  </p:cSld>
  <p:clrMapOvr>
    <a:masterClrMapping xmlns:a="http://schemas.openxmlformats.org/drawingml/2006/main"/>
  </p:clrMapOvr>
</p:sld>
</file>