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c331fbded649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1e9942807349f8"/>
  </p:sldMasterIdLst>
  <p:sldIdLst>
    <p:sldId xmlns:r="http://schemas.openxmlformats.org/officeDocument/2006/relationships" id="256" r:id="Rdb6319ff9ce545e9"/>
    <p:sldId xmlns:r="http://schemas.openxmlformats.org/officeDocument/2006/relationships" id="257" r:id="R5e4632ecca57407c"/>
    <p:sldId xmlns:r="http://schemas.openxmlformats.org/officeDocument/2006/relationships" id="258" r:id="R83c63fc12f7f40ce"/>
    <p:sldId xmlns:r="http://schemas.openxmlformats.org/officeDocument/2006/relationships" id="259" r:id="R4b2b7d6e30d74c29"/>
    <p:sldId xmlns:r="http://schemas.openxmlformats.org/officeDocument/2006/relationships" id="260" r:id="R4e4231540626431a"/>
    <p:sldId xmlns:r="http://schemas.openxmlformats.org/officeDocument/2006/relationships" id="261" r:id="R5bc56b419b9f420c"/>
    <p:sldId xmlns:r="http://schemas.openxmlformats.org/officeDocument/2006/relationships" id="262" r:id="R38c9d2da3b23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e9942807349f8" /><Relationship Type="http://schemas.openxmlformats.org/officeDocument/2006/relationships/slide" Target="/ppt/slides/slide1.xml" Id="Rdb6319ff9ce545e9" /><Relationship Type="http://schemas.openxmlformats.org/officeDocument/2006/relationships/slide" Target="/ppt/slides/slide2.xml" Id="R5e4632ecca57407c" /><Relationship Type="http://schemas.openxmlformats.org/officeDocument/2006/relationships/slide" Target="/ppt/slides/slide3.xml" Id="R83c63fc12f7f40ce" /><Relationship Type="http://schemas.openxmlformats.org/officeDocument/2006/relationships/slide" Target="/ppt/slides/slide4.xml" Id="R4b2b7d6e30d74c29" /><Relationship Type="http://schemas.openxmlformats.org/officeDocument/2006/relationships/slide" Target="/ppt/slides/slide5.xml" Id="R4e4231540626431a" /><Relationship Type="http://schemas.openxmlformats.org/officeDocument/2006/relationships/slide" Target="/ppt/slides/slide6.xml" Id="R5bc56b419b9f420c" /><Relationship Type="http://schemas.openxmlformats.org/officeDocument/2006/relationships/slide" Target="/ppt/slides/slide7.xml" Id="R38c9d2da3b23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6196e78c0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2eb9c8ea4752" /><Relationship Type="http://schemas.openxmlformats.org/officeDocument/2006/relationships/theme" Target="/ppt/slideMasters/theme/theme1.xml" Id="Ra8264e56c576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c2eb9c8ea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75bc4e2b542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d0ddf4ccc48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0b28024ea44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23e0f050845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cd8c4afef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83ed6032a49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47f59fdbc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AJMKKM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AJMKKM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−3 882 288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4 515 227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6 626 875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JOHANNES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Ankerveien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935 263 794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AJMKKM INVEST AS</a:t>
            </a:r>
          </a:p>
        </p:txBody>
      </p:sp>
    </p:spTree>
  </p:cSld>
  <p:clrMapOvr>
    <a:masterClrMapping xmlns:a="http://schemas.openxmlformats.org/drawingml/2006/main"/>
  </p:clrMapOvr>
</p:sld>
</file>