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c08689c713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4eab9c9d144a39"/>
  </p:sldMasterIdLst>
  <p:sldIdLst>
    <p:sldId xmlns:r="http://schemas.openxmlformats.org/officeDocument/2006/relationships" id="256" r:id="Rb951a01f917f4eca"/>
    <p:sldId xmlns:r="http://schemas.openxmlformats.org/officeDocument/2006/relationships" id="257" r:id="R442571b07438423c"/>
    <p:sldId xmlns:r="http://schemas.openxmlformats.org/officeDocument/2006/relationships" id="258" r:id="R379cd5104d624492"/>
    <p:sldId xmlns:r="http://schemas.openxmlformats.org/officeDocument/2006/relationships" id="259" r:id="R9783649f9d5b4da9"/>
    <p:sldId xmlns:r="http://schemas.openxmlformats.org/officeDocument/2006/relationships" id="260" r:id="R73190c0c40eb4eb3"/>
    <p:sldId xmlns:r="http://schemas.openxmlformats.org/officeDocument/2006/relationships" id="261" r:id="Rac19955cec3f462f"/>
    <p:sldId xmlns:r="http://schemas.openxmlformats.org/officeDocument/2006/relationships" id="262" r:id="Ra307a7ea6a1349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4eab9c9d144a39" /><Relationship Type="http://schemas.openxmlformats.org/officeDocument/2006/relationships/slide" Target="/ppt/slides/slide1.xml" Id="Rb951a01f917f4eca" /><Relationship Type="http://schemas.openxmlformats.org/officeDocument/2006/relationships/slide" Target="/ppt/slides/slide2.xml" Id="R442571b07438423c" /><Relationship Type="http://schemas.openxmlformats.org/officeDocument/2006/relationships/slide" Target="/ppt/slides/slide3.xml" Id="R379cd5104d624492" /><Relationship Type="http://schemas.openxmlformats.org/officeDocument/2006/relationships/slide" Target="/ppt/slides/slide4.xml" Id="R9783649f9d5b4da9" /><Relationship Type="http://schemas.openxmlformats.org/officeDocument/2006/relationships/slide" Target="/ppt/slides/slide5.xml" Id="R73190c0c40eb4eb3" /><Relationship Type="http://schemas.openxmlformats.org/officeDocument/2006/relationships/slide" Target="/ppt/slides/slide6.xml" Id="Rac19955cec3f462f" /><Relationship Type="http://schemas.openxmlformats.org/officeDocument/2006/relationships/slide" Target="/ppt/slides/slide7.xml" Id="Ra307a7ea6a1349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e4508e0c90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0763b4c034b02" /><Relationship Type="http://schemas.openxmlformats.org/officeDocument/2006/relationships/theme" Target="/ppt/slideMasters/theme/theme1.xml" Id="Rbfcd7e49a857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50763b4c034b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f563c4f6748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7a2e83cda4d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eb42acade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70da50c1b42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de33899ac40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19c8b4ab3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0bc51af66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REGNSKAPSJEFEN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11 406 987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2 285 114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4 497 054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REGNSKAPSJEFEN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Riksvei 467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935 239 303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REGNSKAPSJEFEN AS</a:t>
            </a:r>
          </a:p>
        </p:txBody>
      </p:sp>
    </p:spTree>
  </p:cSld>
  <p:clrMapOvr>
    <a:masterClrMapping xmlns:a="http://schemas.openxmlformats.org/drawingml/2006/main"/>
  </p:clrMapOvr>
</p:sld>
</file>