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b9251d10d4c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d72d7fa8f4d6e"/>
  </p:sldMasterIdLst>
  <p:sldIdLst>
    <p:sldId xmlns:r="http://schemas.openxmlformats.org/officeDocument/2006/relationships" id="256" r:id="R5a686764029047b6"/>
    <p:sldId xmlns:r="http://schemas.openxmlformats.org/officeDocument/2006/relationships" id="257" r:id="Rebf38629ce0144e4"/>
    <p:sldId xmlns:r="http://schemas.openxmlformats.org/officeDocument/2006/relationships" id="258" r:id="R39dfbfbfb68e4e81"/>
    <p:sldId xmlns:r="http://schemas.openxmlformats.org/officeDocument/2006/relationships" id="259" r:id="R8eeb303537c74aa7"/>
    <p:sldId xmlns:r="http://schemas.openxmlformats.org/officeDocument/2006/relationships" id="260" r:id="Rc46a986a6fc144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d72d7fa8f4d6e" /><Relationship Type="http://schemas.openxmlformats.org/officeDocument/2006/relationships/slide" Target="/ppt/slides/slide1.xml" Id="R5a686764029047b6" /><Relationship Type="http://schemas.openxmlformats.org/officeDocument/2006/relationships/slide" Target="/ppt/slides/slide2.xml" Id="Rebf38629ce0144e4" /><Relationship Type="http://schemas.openxmlformats.org/officeDocument/2006/relationships/slide" Target="/ppt/slides/slide3.xml" Id="R39dfbfbfb68e4e81" /><Relationship Type="http://schemas.openxmlformats.org/officeDocument/2006/relationships/slide" Target="/ppt/slides/slide4.xml" Id="R8eeb303537c74aa7" /><Relationship Type="http://schemas.openxmlformats.org/officeDocument/2006/relationships/slide" Target="/ppt/slides/slide5.xml" Id="Rc46a986a6fc144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19134228245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0aa07b19f4ed2" /><Relationship Type="http://schemas.openxmlformats.org/officeDocument/2006/relationships/theme" Target="/ppt/slideMasters/theme/theme1.xml" Id="R941cbb3c8ce7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0aa07b19f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a60f892aa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f2ed28ce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25131c7b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9aef61e6e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9fff8a85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IDSØE BENTSEN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BENTSEN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IDSØE BENTSEN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BENTSEN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BENTSEN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BENTSEN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Klipperveien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935 236 266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IDSØE BENTSEN AS</a:t>
            </a:r>
          </a:p>
        </p:txBody>
      </p:sp>
    </p:spTree>
  </p:cSld>
  <p:clrMapOvr>
    <a:masterClrMapping xmlns:a="http://schemas.openxmlformats.org/drawingml/2006/main"/>
  </p:clrMapOvr>
</p:sld>
</file>