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ff598307e42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81610558c74d33"/>
  </p:sldMasterIdLst>
  <p:sldIdLst>
    <p:sldId xmlns:r="http://schemas.openxmlformats.org/officeDocument/2006/relationships" id="256" r:id="R657bcedbae8e4642"/>
    <p:sldId xmlns:r="http://schemas.openxmlformats.org/officeDocument/2006/relationships" id="257" r:id="R7fcf36ce8a1c48d7"/>
    <p:sldId xmlns:r="http://schemas.openxmlformats.org/officeDocument/2006/relationships" id="258" r:id="Re105733fce0e414c"/>
    <p:sldId xmlns:r="http://schemas.openxmlformats.org/officeDocument/2006/relationships" id="259" r:id="R02627bc21225407b"/>
    <p:sldId xmlns:r="http://schemas.openxmlformats.org/officeDocument/2006/relationships" id="260" r:id="Rae806cfbe1914753"/>
    <p:sldId xmlns:r="http://schemas.openxmlformats.org/officeDocument/2006/relationships" id="261" r:id="R5135d4065f22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1610558c74d33" /><Relationship Type="http://schemas.openxmlformats.org/officeDocument/2006/relationships/slide" Target="/ppt/slides/slide1.xml" Id="R657bcedbae8e4642" /><Relationship Type="http://schemas.openxmlformats.org/officeDocument/2006/relationships/slide" Target="/ppt/slides/slide2.xml" Id="R7fcf36ce8a1c48d7" /><Relationship Type="http://schemas.openxmlformats.org/officeDocument/2006/relationships/slide" Target="/ppt/slides/slide3.xml" Id="Re105733fce0e414c" /><Relationship Type="http://schemas.openxmlformats.org/officeDocument/2006/relationships/slide" Target="/ppt/slides/slide4.xml" Id="R02627bc21225407b" /><Relationship Type="http://schemas.openxmlformats.org/officeDocument/2006/relationships/slide" Target="/ppt/slides/slide5.xml" Id="Rae806cfbe1914753" /><Relationship Type="http://schemas.openxmlformats.org/officeDocument/2006/relationships/slide" Target="/ppt/slides/slide6.xml" Id="R5135d4065f22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a4a28469648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2d11c7ce0414c" /><Relationship Type="http://schemas.openxmlformats.org/officeDocument/2006/relationships/theme" Target="/ppt/slideMasters/theme/theme1.xml" Id="R78688ab15474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b2d11c7ce0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8502afaf84a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af49395164b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1b9b43f4140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5f9158a0f4b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5d42aa09a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fbe8f2bbb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KSE REGNSKAP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2 856 283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Knarbergveien 15D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935 228 638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