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68a6c0c8b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f3f879d1342ca"/>
  </p:sldMasterIdLst>
  <p:sldIdLst>
    <p:sldId xmlns:r="http://schemas.openxmlformats.org/officeDocument/2006/relationships" id="256" r:id="R42e0e338a5ec4959"/>
    <p:sldId xmlns:r="http://schemas.openxmlformats.org/officeDocument/2006/relationships" id="257" r:id="R0035c7a384ea41d8"/>
    <p:sldId xmlns:r="http://schemas.openxmlformats.org/officeDocument/2006/relationships" id="258" r:id="R7b406e465a284b7c"/>
    <p:sldId xmlns:r="http://schemas.openxmlformats.org/officeDocument/2006/relationships" id="259" r:id="R2e9b3876dba5436f"/>
    <p:sldId xmlns:r="http://schemas.openxmlformats.org/officeDocument/2006/relationships" id="260" r:id="R5feb3d529e2b49f9"/>
    <p:sldId xmlns:r="http://schemas.openxmlformats.org/officeDocument/2006/relationships" id="261" r:id="R7b5c7f53d67e42e4"/>
    <p:sldId xmlns:r="http://schemas.openxmlformats.org/officeDocument/2006/relationships" id="262" r:id="Rcd0edd50cd4c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f3f879d1342ca" /><Relationship Type="http://schemas.openxmlformats.org/officeDocument/2006/relationships/slide" Target="/ppt/slides/slide1.xml" Id="R42e0e338a5ec4959" /><Relationship Type="http://schemas.openxmlformats.org/officeDocument/2006/relationships/slide" Target="/ppt/slides/slide2.xml" Id="R0035c7a384ea41d8" /><Relationship Type="http://schemas.openxmlformats.org/officeDocument/2006/relationships/slide" Target="/ppt/slides/slide3.xml" Id="R7b406e465a284b7c" /><Relationship Type="http://schemas.openxmlformats.org/officeDocument/2006/relationships/slide" Target="/ppt/slides/slide4.xml" Id="R2e9b3876dba5436f" /><Relationship Type="http://schemas.openxmlformats.org/officeDocument/2006/relationships/slide" Target="/ppt/slides/slide5.xml" Id="R5feb3d529e2b49f9" /><Relationship Type="http://schemas.openxmlformats.org/officeDocument/2006/relationships/slide" Target="/ppt/slides/slide6.xml" Id="R7b5c7f53d67e42e4" /><Relationship Type="http://schemas.openxmlformats.org/officeDocument/2006/relationships/slide" Target="/ppt/slides/slide7.xml" Id="Rcd0edd50cd4c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c931f74b4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e816f46664c83" /><Relationship Type="http://schemas.openxmlformats.org/officeDocument/2006/relationships/theme" Target="/ppt/slideMasters/theme/theme1.xml" Id="R699f4de1626e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e816f4666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b0e2d704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0d78037eb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f15c5a644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7593ac32c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646391929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d3c2b6aa6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61e191b33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RKSH HOLDING AS ble etablert [år] og holder til i Passebekk.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885 308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908 808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KRISTINE STENSRUD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Passebekkveien 546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3648 Passebekk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935 197 880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RKSH HOLDING AS</a:t>
            </a:r>
          </a:p>
        </p:txBody>
      </p:sp>
    </p:spTree>
  </p:cSld>
  <p:clrMapOvr>
    <a:masterClrMapping xmlns:a="http://schemas.openxmlformats.org/drawingml/2006/main"/>
  </p:clrMapOvr>
</p:sld>
</file>