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e1fb451e8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ec2bffb0c4511"/>
  </p:sldMasterIdLst>
  <p:sldIdLst>
    <p:sldId xmlns:r="http://schemas.openxmlformats.org/officeDocument/2006/relationships" id="256" r:id="Ree984d2cff874303"/>
    <p:sldId xmlns:r="http://schemas.openxmlformats.org/officeDocument/2006/relationships" id="257" r:id="R5aa2631ee66f4677"/>
    <p:sldId xmlns:r="http://schemas.openxmlformats.org/officeDocument/2006/relationships" id="258" r:id="Ra758e775ae8649e5"/>
    <p:sldId xmlns:r="http://schemas.openxmlformats.org/officeDocument/2006/relationships" id="259" r:id="R25a38af4609d4b9d"/>
    <p:sldId xmlns:r="http://schemas.openxmlformats.org/officeDocument/2006/relationships" id="260" r:id="Rc3111b8f73c44e58"/>
    <p:sldId xmlns:r="http://schemas.openxmlformats.org/officeDocument/2006/relationships" id="261" r:id="Rd24413b3114942a7"/>
    <p:sldId xmlns:r="http://schemas.openxmlformats.org/officeDocument/2006/relationships" id="262" r:id="R95894314d1e2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ec2bffb0c4511" /><Relationship Type="http://schemas.openxmlformats.org/officeDocument/2006/relationships/slide" Target="/ppt/slides/slide1.xml" Id="Ree984d2cff874303" /><Relationship Type="http://schemas.openxmlformats.org/officeDocument/2006/relationships/slide" Target="/ppt/slides/slide2.xml" Id="R5aa2631ee66f4677" /><Relationship Type="http://schemas.openxmlformats.org/officeDocument/2006/relationships/slide" Target="/ppt/slides/slide3.xml" Id="Ra758e775ae8649e5" /><Relationship Type="http://schemas.openxmlformats.org/officeDocument/2006/relationships/slide" Target="/ppt/slides/slide4.xml" Id="R25a38af4609d4b9d" /><Relationship Type="http://schemas.openxmlformats.org/officeDocument/2006/relationships/slide" Target="/ppt/slides/slide5.xml" Id="Rc3111b8f73c44e58" /><Relationship Type="http://schemas.openxmlformats.org/officeDocument/2006/relationships/slide" Target="/ppt/slides/slide6.xml" Id="Rd24413b3114942a7" /><Relationship Type="http://schemas.openxmlformats.org/officeDocument/2006/relationships/slide" Target="/ppt/slides/slide7.xml" Id="R95894314d1e2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583c062ca49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b34fcd56a44f6" /><Relationship Type="http://schemas.openxmlformats.org/officeDocument/2006/relationships/theme" Target="/ppt/slideMasters/theme/theme1.xml" Id="Rb576f7f77baa47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b34fcd56a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0a262dc19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0930394f0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cc5d5d162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f1c7cb8dc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473dde7ae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fd20b85044d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2415d3d984e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3 203 748 000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445 017 000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476 789 000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300 321 000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1 595 497 000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935 174 627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AS</a:t>
            </a:r>
          </a:p>
        </p:txBody>
      </p:sp>
    </p:spTree>
  </p:cSld>
  <p:clrMapOvr>
    <a:masterClrMapping xmlns:a="http://schemas.openxmlformats.org/drawingml/2006/main"/>
  </p:clrMapOvr>
</p:sld>
</file>