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39d6e49357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f08de1976847a8"/>
  </p:sldMasterIdLst>
  <p:sldIdLst>
    <p:sldId xmlns:r="http://schemas.openxmlformats.org/officeDocument/2006/relationships" id="256" r:id="Rd5af86c8b8bf48a1"/>
    <p:sldId xmlns:r="http://schemas.openxmlformats.org/officeDocument/2006/relationships" id="257" r:id="R20651c7886e64739"/>
    <p:sldId xmlns:r="http://schemas.openxmlformats.org/officeDocument/2006/relationships" id="258" r:id="R298576d20be44746"/>
    <p:sldId xmlns:r="http://schemas.openxmlformats.org/officeDocument/2006/relationships" id="259" r:id="R4fad5cc728f54e22"/>
    <p:sldId xmlns:r="http://schemas.openxmlformats.org/officeDocument/2006/relationships" id="260" r:id="Rcbfc67b5eec740fc"/>
    <p:sldId xmlns:r="http://schemas.openxmlformats.org/officeDocument/2006/relationships" id="261" r:id="R908883f5af0b46eb"/>
    <p:sldId xmlns:r="http://schemas.openxmlformats.org/officeDocument/2006/relationships" id="262" r:id="R8d2730e0836a47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08de1976847a8" /><Relationship Type="http://schemas.openxmlformats.org/officeDocument/2006/relationships/slide" Target="/ppt/slides/slide1.xml" Id="Rd5af86c8b8bf48a1" /><Relationship Type="http://schemas.openxmlformats.org/officeDocument/2006/relationships/slide" Target="/ppt/slides/slide2.xml" Id="R20651c7886e64739" /><Relationship Type="http://schemas.openxmlformats.org/officeDocument/2006/relationships/slide" Target="/ppt/slides/slide3.xml" Id="R298576d20be44746" /><Relationship Type="http://schemas.openxmlformats.org/officeDocument/2006/relationships/slide" Target="/ppt/slides/slide4.xml" Id="R4fad5cc728f54e22" /><Relationship Type="http://schemas.openxmlformats.org/officeDocument/2006/relationships/slide" Target="/ppt/slides/slide5.xml" Id="Rcbfc67b5eec740fc" /><Relationship Type="http://schemas.openxmlformats.org/officeDocument/2006/relationships/slide" Target="/ppt/slides/slide6.xml" Id="R908883f5af0b46eb" /><Relationship Type="http://schemas.openxmlformats.org/officeDocument/2006/relationships/slide" Target="/ppt/slides/slide7.xml" Id="R8d2730e0836a47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e6e9ce5164d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d063b220649b5" /><Relationship Type="http://schemas.openxmlformats.org/officeDocument/2006/relationships/theme" Target="/ppt/slideMasters/theme/theme1.xml" Id="R409c44967ea9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7d063b2206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cbfe4b5dd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dc6b75fce45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821a3b844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68927995547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ab7154f1c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cf9de1ccf48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b7946b6e44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WILTERSEN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WILTERSEN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VEBERG TUFTE-GRAVDAL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TUFTE-GRAVDAL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Mellomenga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3404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935 174 368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WILTERSEN INVEST AS</a:t>
            </a:r>
          </a:p>
        </p:txBody>
      </p:sp>
    </p:spTree>
  </p:cSld>
  <p:clrMapOvr>
    <a:masterClrMapping xmlns:a="http://schemas.openxmlformats.org/drawingml/2006/main"/>
  </p:clrMapOvr>
</p:sld>
</file>