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637d9b154141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96483106d44321"/>
  </p:sldMasterIdLst>
  <p:sldIdLst>
    <p:sldId xmlns:r="http://schemas.openxmlformats.org/officeDocument/2006/relationships" id="256" r:id="R880f05e5322b4254"/>
    <p:sldId xmlns:r="http://schemas.openxmlformats.org/officeDocument/2006/relationships" id="257" r:id="R4ed021d31ae546bc"/>
    <p:sldId xmlns:r="http://schemas.openxmlformats.org/officeDocument/2006/relationships" id="258" r:id="R9c306945f772419b"/>
    <p:sldId xmlns:r="http://schemas.openxmlformats.org/officeDocument/2006/relationships" id="259" r:id="R0529a40e091a4426"/>
    <p:sldId xmlns:r="http://schemas.openxmlformats.org/officeDocument/2006/relationships" id="260" r:id="R364e4b364762448f"/>
    <p:sldId xmlns:r="http://schemas.openxmlformats.org/officeDocument/2006/relationships" id="261" r:id="Rfcf7c529e0804bba"/>
    <p:sldId xmlns:r="http://schemas.openxmlformats.org/officeDocument/2006/relationships" id="262" r:id="Rdf98e95745c840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6483106d44321" /><Relationship Type="http://schemas.openxmlformats.org/officeDocument/2006/relationships/slide" Target="/ppt/slides/slide1.xml" Id="R880f05e5322b4254" /><Relationship Type="http://schemas.openxmlformats.org/officeDocument/2006/relationships/slide" Target="/ppt/slides/slide2.xml" Id="R4ed021d31ae546bc" /><Relationship Type="http://schemas.openxmlformats.org/officeDocument/2006/relationships/slide" Target="/ppt/slides/slide3.xml" Id="R9c306945f772419b" /><Relationship Type="http://schemas.openxmlformats.org/officeDocument/2006/relationships/slide" Target="/ppt/slides/slide4.xml" Id="R0529a40e091a4426" /><Relationship Type="http://schemas.openxmlformats.org/officeDocument/2006/relationships/slide" Target="/ppt/slides/slide5.xml" Id="R364e4b364762448f" /><Relationship Type="http://schemas.openxmlformats.org/officeDocument/2006/relationships/slide" Target="/ppt/slides/slide6.xml" Id="Rfcf7c529e0804bba" /><Relationship Type="http://schemas.openxmlformats.org/officeDocument/2006/relationships/slide" Target="/ppt/slides/slide7.xml" Id="Rdf98e95745c840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8111f69f242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319c96b4a4f73" /><Relationship Type="http://schemas.openxmlformats.org/officeDocument/2006/relationships/theme" Target="/ppt/slideMasters/theme/theme1.xml" Id="R236a8548de59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6319c96b4a4f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4fcb9d9554e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65ab8a16045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7fc882b004d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407f218214b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9dec0d02f43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6846d0eaf4e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38676bf2e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ZIGMA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ZIGMA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ZIGMA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ZIGMA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ZIGMA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ZIGMA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−124 670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−94 670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1 772 700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ZIGMA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SYNNESTVEDT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ZIGMA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Ellen Synnestvedt, Havnehagan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935 151 953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ZIGMA HOLDING AS</a:t>
            </a:r>
          </a:p>
        </p:txBody>
      </p:sp>
    </p:spTree>
  </p:cSld>
  <p:clrMapOvr>
    <a:masterClrMapping xmlns:a="http://schemas.openxmlformats.org/drawingml/2006/main"/>
  </p:clrMapOvr>
</p:sld>
</file>