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517fcc5834414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ffc8811ac1f4d33"/>
  </p:sldMasterIdLst>
  <p:sldIdLst>
    <p:sldId xmlns:r="http://schemas.openxmlformats.org/officeDocument/2006/relationships" id="256" r:id="R08a9d452cc6e4b10"/>
    <p:sldId xmlns:r="http://schemas.openxmlformats.org/officeDocument/2006/relationships" id="257" r:id="Rab479a6371224655"/>
    <p:sldId xmlns:r="http://schemas.openxmlformats.org/officeDocument/2006/relationships" id="258" r:id="Rd447be1f2fb04c04"/>
    <p:sldId xmlns:r="http://schemas.openxmlformats.org/officeDocument/2006/relationships" id="259" r:id="R800124c31e7a4029"/>
    <p:sldId xmlns:r="http://schemas.openxmlformats.org/officeDocument/2006/relationships" id="260" r:id="R0b1a6b95eef6491c"/>
    <p:sldId xmlns:r="http://schemas.openxmlformats.org/officeDocument/2006/relationships" id="261" r:id="R1b984bb166994f55"/>
    <p:sldId xmlns:r="http://schemas.openxmlformats.org/officeDocument/2006/relationships" id="262" r:id="R3e220339cd6348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fc8811ac1f4d33" /><Relationship Type="http://schemas.openxmlformats.org/officeDocument/2006/relationships/slide" Target="/ppt/slides/slide1.xml" Id="R08a9d452cc6e4b10" /><Relationship Type="http://schemas.openxmlformats.org/officeDocument/2006/relationships/slide" Target="/ppt/slides/slide2.xml" Id="Rab479a6371224655" /><Relationship Type="http://schemas.openxmlformats.org/officeDocument/2006/relationships/slide" Target="/ppt/slides/slide3.xml" Id="Rd447be1f2fb04c04" /><Relationship Type="http://schemas.openxmlformats.org/officeDocument/2006/relationships/slide" Target="/ppt/slides/slide4.xml" Id="R800124c31e7a4029" /><Relationship Type="http://schemas.openxmlformats.org/officeDocument/2006/relationships/slide" Target="/ppt/slides/slide5.xml" Id="R0b1a6b95eef6491c" /><Relationship Type="http://schemas.openxmlformats.org/officeDocument/2006/relationships/slide" Target="/ppt/slides/slide6.xml" Id="R1b984bb166994f55" /><Relationship Type="http://schemas.openxmlformats.org/officeDocument/2006/relationships/slide" Target="/ppt/slides/slide7.xml" Id="R3e220339cd6348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86d8d1fa8741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83f48238354033" /><Relationship Type="http://schemas.openxmlformats.org/officeDocument/2006/relationships/theme" Target="/ppt/slideMasters/theme/theme1.xml" Id="Rb727c0f3042c443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883f482383540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496ce5842041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43a9ed546243b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328aaafd0a420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5eaea55b5e428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6d07288ca04d9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794c032d504fe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b04d3c68f0416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GRAVDAHL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GRAVDAHL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GRAVDAHL INVEST AS ble etablert [år] og holder til i Hønefoss.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GRAVDAHL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GRAVDAHL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GRAVDAHL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547 591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611 091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636 091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GRAVDAHL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AMUND GRAVDAHL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GRAVDAHL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Amund Gravdahl, Havreslettskogen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3516 Hønefoss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935 119 928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GRAVDAHL INVEST AS</a:t>
            </a:r>
          </a:p>
        </p:txBody>
      </p:sp>
    </p:spTree>
  </p:cSld>
  <p:clrMapOvr>
    <a:masterClrMapping xmlns:a="http://schemas.openxmlformats.org/drawingml/2006/main"/>
  </p:clrMapOvr>
</p:sld>
</file>