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7c1ac5edd141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d6b85c44f24697"/>
  </p:sldMasterIdLst>
  <p:sldIdLst>
    <p:sldId xmlns:r="http://schemas.openxmlformats.org/officeDocument/2006/relationships" id="256" r:id="R50b7367b51b44ace"/>
    <p:sldId xmlns:r="http://schemas.openxmlformats.org/officeDocument/2006/relationships" id="257" r:id="Rc748a3d99eae457e"/>
    <p:sldId xmlns:r="http://schemas.openxmlformats.org/officeDocument/2006/relationships" id="258" r:id="Ra60ccf3f3f904593"/>
    <p:sldId xmlns:r="http://schemas.openxmlformats.org/officeDocument/2006/relationships" id="259" r:id="Rc757adc3375f4b2c"/>
    <p:sldId xmlns:r="http://schemas.openxmlformats.org/officeDocument/2006/relationships" id="260" r:id="Re2eb8bac535546b3"/>
    <p:sldId xmlns:r="http://schemas.openxmlformats.org/officeDocument/2006/relationships" id="261" r:id="R735d2bc6516746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6b85c44f24697" /><Relationship Type="http://schemas.openxmlformats.org/officeDocument/2006/relationships/slide" Target="/ppt/slides/slide1.xml" Id="R50b7367b51b44ace" /><Relationship Type="http://schemas.openxmlformats.org/officeDocument/2006/relationships/slide" Target="/ppt/slides/slide2.xml" Id="Rc748a3d99eae457e" /><Relationship Type="http://schemas.openxmlformats.org/officeDocument/2006/relationships/slide" Target="/ppt/slides/slide3.xml" Id="Ra60ccf3f3f904593" /><Relationship Type="http://schemas.openxmlformats.org/officeDocument/2006/relationships/slide" Target="/ppt/slides/slide4.xml" Id="Rc757adc3375f4b2c" /><Relationship Type="http://schemas.openxmlformats.org/officeDocument/2006/relationships/slide" Target="/ppt/slides/slide5.xml" Id="Re2eb8bac535546b3" /><Relationship Type="http://schemas.openxmlformats.org/officeDocument/2006/relationships/slide" Target="/ppt/slides/slide6.xml" Id="R735d2bc6516746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f30df2365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8dd23d77341e9" /><Relationship Type="http://schemas.openxmlformats.org/officeDocument/2006/relationships/theme" Target="/ppt/slideMasters/theme/theme1.xml" Id="Rcf614a4acde2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8dd23d77341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62da8c79e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2c0a9463f4a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1a7e1f9bc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4032c60e6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81790643849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bff612e9d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EASYART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EASYART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LOUISE TANGENES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MARIUS PALLESEN KNUDSEN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SVEIN-INGE NORDHUS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NORDHUS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NORDHUS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Smørs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935 104 653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EASYART AS</a:t>
            </a:r>
          </a:p>
        </p:txBody>
      </p:sp>
    </p:spTree>
  </p:cSld>
  <p:clrMapOvr>
    <a:masterClrMapping xmlns:a="http://schemas.openxmlformats.org/drawingml/2006/main"/>
  </p:clrMapOvr>
</p:sld>
</file>