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bc4780b289c409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4f1242a1164be6"/>
  </p:sldMasterIdLst>
  <p:sldIdLst>
    <p:sldId xmlns:r="http://schemas.openxmlformats.org/officeDocument/2006/relationships" id="256" r:id="R806903e80e3a47b5"/>
    <p:sldId xmlns:r="http://schemas.openxmlformats.org/officeDocument/2006/relationships" id="257" r:id="R5ef3e408846e415e"/>
    <p:sldId xmlns:r="http://schemas.openxmlformats.org/officeDocument/2006/relationships" id="258" r:id="Rbf27123a7c9849df"/>
    <p:sldId xmlns:r="http://schemas.openxmlformats.org/officeDocument/2006/relationships" id="259" r:id="R1da61ad33c614880"/>
    <p:sldId xmlns:r="http://schemas.openxmlformats.org/officeDocument/2006/relationships" id="260" r:id="R29429af5e66a4440"/>
    <p:sldId xmlns:r="http://schemas.openxmlformats.org/officeDocument/2006/relationships" id="261" r:id="R356e391416164254"/>
    <p:sldId xmlns:r="http://schemas.openxmlformats.org/officeDocument/2006/relationships" id="262" r:id="Rc3fc0fb191cf49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4f1242a1164be6" /><Relationship Type="http://schemas.openxmlformats.org/officeDocument/2006/relationships/slide" Target="/ppt/slides/slide1.xml" Id="R806903e80e3a47b5" /><Relationship Type="http://schemas.openxmlformats.org/officeDocument/2006/relationships/slide" Target="/ppt/slides/slide2.xml" Id="R5ef3e408846e415e" /><Relationship Type="http://schemas.openxmlformats.org/officeDocument/2006/relationships/slide" Target="/ppt/slides/slide3.xml" Id="Rbf27123a7c9849df" /><Relationship Type="http://schemas.openxmlformats.org/officeDocument/2006/relationships/slide" Target="/ppt/slides/slide4.xml" Id="R1da61ad33c614880" /><Relationship Type="http://schemas.openxmlformats.org/officeDocument/2006/relationships/slide" Target="/ppt/slides/slide5.xml" Id="R29429af5e66a4440" /><Relationship Type="http://schemas.openxmlformats.org/officeDocument/2006/relationships/slide" Target="/ppt/slides/slide6.xml" Id="R356e391416164254" /><Relationship Type="http://schemas.openxmlformats.org/officeDocument/2006/relationships/slide" Target="/ppt/slides/slide7.xml" Id="Rc3fc0fb191cf49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96e6902657457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4cd9d8e4c94c2a" /><Relationship Type="http://schemas.openxmlformats.org/officeDocument/2006/relationships/theme" Target="/ppt/slideMasters/theme/theme1.xml" Id="R0f342af6c09843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b4cd9d8e4c94c2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091b991615491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5f885bd72040c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62e7a6037043c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3343e0fb77484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7d8cfd9496411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762185ca71429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0afe0cc7e2453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BELSETH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BELSETH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BELSETH INVEST AS ble etablert [år] og holder til i Sofiemyr.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BELSETH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BELSETH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BELSETH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−6 268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−211 435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−187 935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5 703 657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BELSETH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KARINA STRANDRAK BELSETH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BELSETH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Skogsåsen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1412 Sofiemyr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935 098 920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BELSETH INVEST AS</a:t>
            </a:r>
          </a:p>
        </p:txBody>
      </p:sp>
    </p:spTree>
  </p:cSld>
  <p:clrMapOvr>
    <a:masterClrMapping xmlns:a="http://schemas.openxmlformats.org/drawingml/2006/main"/>
  </p:clrMapOvr>
</p:sld>
</file>