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51df8f640c4a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a52b3b27ae41c3"/>
  </p:sldMasterIdLst>
  <p:sldIdLst>
    <p:sldId xmlns:r="http://schemas.openxmlformats.org/officeDocument/2006/relationships" id="256" r:id="R6948406db03d441b"/>
    <p:sldId xmlns:r="http://schemas.openxmlformats.org/officeDocument/2006/relationships" id="257" r:id="R2555c4bf6e154c53"/>
    <p:sldId xmlns:r="http://schemas.openxmlformats.org/officeDocument/2006/relationships" id="258" r:id="R9847f6064f494ecf"/>
    <p:sldId xmlns:r="http://schemas.openxmlformats.org/officeDocument/2006/relationships" id="259" r:id="R12c29ef42d3047f2"/>
    <p:sldId xmlns:r="http://schemas.openxmlformats.org/officeDocument/2006/relationships" id="260" r:id="R218c29f8739c42e6"/>
    <p:sldId xmlns:r="http://schemas.openxmlformats.org/officeDocument/2006/relationships" id="261" r:id="R32d50e412a1749f1"/>
    <p:sldId xmlns:r="http://schemas.openxmlformats.org/officeDocument/2006/relationships" id="262" r:id="R2dc17577297e41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52b3b27ae41c3" /><Relationship Type="http://schemas.openxmlformats.org/officeDocument/2006/relationships/slide" Target="/ppt/slides/slide1.xml" Id="R6948406db03d441b" /><Relationship Type="http://schemas.openxmlformats.org/officeDocument/2006/relationships/slide" Target="/ppt/slides/slide2.xml" Id="R2555c4bf6e154c53" /><Relationship Type="http://schemas.openxmlformats.org/officeDocument/2006/relationships/slide" Target="/ppt/slides/slide3.xml" Id="R9847f6064f494ecf" /><Relationship Type="http://schemas.openxmlformats.org/officeDocument/2006/relationships/slide" Target="/ppt/slides/slide4.xml" Id="R12c29ef42d3047f2" /><Relationship Type="http://schemas.openxmlformats.org/officeDocument/2006/relationships/slide" Target="/ppt/slides/slide5.xml" Id="R218c29f8739c42e6" /><Relationship Type="http://schemas.openxmlformats.org/officeDocument/2006/relationships/slide" Target="/ppt/slides/slide6.xml" Id="R32d50e412a1749f1" /><Relationship Type="http://schemas.openxmlformats.org/officeDocument/2006/relationships/slide" Target="/ppt/slides/slide7.xml" Id="R2dc17577297e41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dd9f5250a47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95d03db53409d" /><Relationship Type="http://schemas.openxmlformats.org/officeDocument/2006/relationships/theme" Target="/ppt/slideMasters/theme/theme1.xml" Id="Rd68da52da6a344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e95d03db5340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b2c5312f44e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c29b62cb348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1db07af7d40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65d8fbe324a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9b16c067946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b377c2dcf43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bd777c5754a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892 500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RAGNHILD 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Kåres 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935 083 095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 INVEST AS</a:t>
            </a:r>
          </a:p>
        </p:txBody>
      </p:sp>
    </p:spTree>
  </p:cSld>
  <p:clrMapOvr>
    <a:masterClrMapping xmlns:a="http://schemas.openxmlformats.org/drawingml/2006/main"/>
  </p:clrMapOvr>
</p:sld>
</file>