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d25e12e4934e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363767ddc4823"/>
  </p:sldMasterIdLst>
  <p:sldIdLst>
    <p:sldId xmlns:r="http://schemas.openxmlformats.org/officeDocument/2006/relationships" id="256" r:id="R943bfb1c46524266"/>
    <p:sldId xmlns:r="http://schemas.openxmlformats.org/officeDocument/2006/relationships" id="257" r:id="R68798348db2449f4"/>
    <p:sldId xmlns:r="http://schemas.openxmlformats.org/officeDocument/2006/relationships" id="258" r:id="R5d055d547b9944be"/>
    <p:sldId xmlns:r="http://schemas.openxmlformats.org/officeDocument/2006/relationships" id="259" r:id="Ra3e13de7aa784067"/>
    <p:sldId xmlns:r="http://schemas.openxmlformats.org/officeDocument/2006/relationships" id="260" r:id="Ra84acf06243343d9"/>
    <p:sldId xmlns:r="http://schemas.openxmlformats.org/officeDocument/2006/relationships" id="261" r:id="R8f4021e715e44364"/>
    <p:sldId xmlns:r="http://schemas.openxmlformats.org/officeDocument/2006/relationships" id="262" r:id="R43ffd506e37b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363767ddc4823" /><Relationship Type="http://schemas.openxmlformats.org/officeDocument/2006/relationships/slide" Target="/ppt/slides/slide1.xml" Id="R943bfb1c46524266" /><Relationship Type="http://schemas.openxmlformats.org/officeDocument/2006/relationships/slide" Target="/ppt/slides/slide2.xml" Id="R68798348db2449f4" /><Relationship Type="http://schemas.openxmlformats.org/officeDocument/2006/relationships/slide" Target="/ppt/slides/slide3.xml" Id="R5d055d547b9944be" /><Relationship Type="http://schemas.openxmlformats.org/officeDocument/2006/relationships/slide" Target="/ppt/slides/slide4.xml" Id="Ra3e13de7aa784067" /><Relationship Type="http://schemas.openxmlformats.org/officeDocument/2006/relationships/slide" Target="/ppt/slides/slide5.xml" Id="Ra84acf06243343d9" /><Relationship Type="http://schemas.openxmlformats.org/officeDocument/2006/relationships/slide" Target="/ppt/slides/slide6.xml" Id="R8f4021e715e44364" /><Relationship Type="http://schemas.openxmlformats.org/officeDocument/2006/relationships/slide" Target="/ppt/slides/slide7.xml" Id="R43ffd506e37b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aaa8e7cf84a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14aea4f6647ec" /><Relationship Type="http://schemas.openxmlformats.org/officeDocument/2006/relationships/theme" Target="/ppt/slideMasters/theme/theme1.xml" Id="R607ee203646c49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14aea4f6647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31363396a4b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0e9215dbf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e1ed93b643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c11c84b3f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84110a5d5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0fcda9cb743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f9d1736c44b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−118 550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2 573 938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ROLF-EGIL HÅVOLL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Stormyra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935 071 186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 HOLDING AS</a:t>
            </a:r>
          </a:p>
        </p:txBody>
      </p:sp>
    </p:spTree>
  </p:cSld>
  <p:clrMapOvr>
    <a:masterClrMapping xmlns:a="http://schemas.openxmlformats.org/drawingml/2006/main"/>
  </p:clrMapOvr>
</p:sld>
</file>