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42d5ac10ea49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a05d2f15c5422e"/>
  </p:sldMasterIdLst>
  <p:sldIdLst>
    <p:sldId xmlns:r="http://schemas.openxmlformats.org/officeDocument/2006/relationships" id="256" r:id="R75122e3e34a6477c"/>
    <p:sldId xmlns:r="http://schemas.openxmlformats.org/officeDocument/2006/relationships" id="257" r:id="R3814db45380047d9"/>
    <p:sldId xmlns:r="http://schemas.openxmlformats.org/officeDocument/2006/relationships" id="258" r:id="Rcac5977a4d314af1"/>
    <p:sldId xmlns:r="http://schemas.openxmlformats.org/officeDocument/2006/relationships" id="259" r:id="Rab509893ad034724"/>
    <p:sldId xmlns:r="http://schemas.openxmlformats.org/officeDocument/2006/relationships" id="260" r:id="R982c9571c6bc434c"/>
    <p:sldId xmlns:r="http://schemas.openxmlformats.org/officeDocument/2006/relationships" id="261" r:id="Rb971fd283deb4e16"/>
    <p:sldId xmlns:r="http://schemas.openxmlformats.org/officeDocument/2006/relationships" id="262" r:id="R724fd54c535942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05d2f15c5422e" /><Relationship Type="http://schemas.openxmlformats.org/officeDocument/2006/relationships/slide" Target="/ppt/slides/slide1.xml" Id="R75122e3e34a6477c" /><Relationship Type="http://schemas.openxmlformats.org/officeDocument/2006/relationships/slide" Target="/ppt/slides/slide2.xml" Id="R3814db45380047d9" /><Relationship Type="http://schemas.openxmlformats.org/officeDocument/2006/relationships/slide" Target="/ppt/slides/slide3.xml" Id="Rcac5977a4d314af1" /><Relationship Type="http://schemas.openxmlformats.org/officeDocument/2006/relationships/slide" Target="/ppt/slides/slide4.xml" Id="Rab509893ad034724" /><Relationship Type="http://schemas.openxmlformats.org/officeDocument/2006/relationships/slide" Target="/ppt/slides/slide5.xml" Id="R982c9571c6bc434c" /><Relationship Type="http://schemas.openxmlformats.org/officeDocument/2006/relationships/slide" Target="/ppt/slides/slide6.xml" Id="Rb971fd283deb4e16" /><Relationship Type="http://schemas.openxmlformats.org/officeDocument/2006/relationships/slide" Target="/ppt/slides/slide7.xml" Id="R724fd54c535942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e057e297994e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0f59c467948ab" /><Relationship Type="http://schemas.openxmlformats.org/officeDocument/2006/relationships/theme" Target="/ppt/slideMasters/theme/theme1.xml" Id="Rfe978ca14d0943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10f59c467948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17d98201447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09670261b45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bec98f2b242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4fefbf1634d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584f5558449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975909cc841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76260e9c74d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EGIA HOLDING AS ble etablert [år] og holder til i Nærsnes.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229 094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ERWIN GLEN IGNACIO AGUSTIN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Erwin Agustin, Sokkabekkveien 50A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3478 Nærsnes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935 032 741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EGIA HOLDING AS</a:t>
            </a:r>
          </a:p>
        </p:txBody>
      </p:sp>
    </p:spTree>
  </p:cSld>
  <p:clrMapOvr>
    <a:masterClrMapping xmlns:a="http://schemas.openxmlformats.org/drawingml/2006/main"/>
  </p:clrMapOvr>
</p:sld>
</file>