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b15a389604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3ec51848a410c"/>
  </p:sldMasterIdLst>
  <p:sldIdLst>
    <p:sldId xmlns:r="http://schemas.openxmlformats.org/officeDocument/2006/relationships" id="256" r:id="R3ecf441608b243a2"/>
    <p:sldId xmlns:r="http://schemas.openxmlformats.org/officeDocument/2006/relationships" id="257" r:id="R1894d55f07d04521"/>
    <p:sldId xmlns:r="http://schemas.openxmlformats.org/officeDocument/2006/relationships" id="258" r:id="R9909e0aa968443e8"/>
    <p:sldId xmlns:r="http://schemas.openxmlformats.org/officeDocument/2006/relationships" id="259" r:id="R76625e46fe1f4828"/>
    <p:sldId xmlns:r="http://schemas.openxmlformats.org/officeDocument/2006/relationships" id="260" r:id="Rea6203827d6a4ec4"/>
    <p:sldId xmlns:r="http://schemas.openxmlformats.org/officeDocument/2006/relationships" id="261" r:id="R82d18524f79f4a3e"/>
    <p:sldId xmlns:r="http://schemas.openxmlformats.org/officeDocument/2006/relationships" id="262" r:id="Rc4b9ce9d380448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3ec51848a410c" /><Relationship Type="http://schemas.openxmlformats.org/officeDocument/2006/relationships/slide" Target="/ppt/slides/slide1.xml" Id="R3ecf441608b243a2" /><Relationship Type="http://schemas.openxmlformats.org/officeDocument/2006/relationships/slide" Target="/ppt/slides/slide2.xml" Id="R1894d55f07d04521" /><Relationship Type="http://schemas.openxmlformats.org/officeDocument/2006/relationships/slide" Target="/ppt/slides/slide3.xml" Id="R9909e0aa968443e8" /><Relationship Type="http://schemas.openxmlformats.org/officeDocument/2006/relationships/slide" Target="/ppt/slides/slide4.xml" Id="R76625e46fe1f4828" /><Relationship Type="http://schemas.openxmlformats.org/officeDocument/2006/relationships/slide" Target="/ppt/slides/slide5.xml" Id="Rea6203827d6a4ec4" /><Relationship Type="http://schemas.openxmlformats.org/officeDocument/2006/relationships/slide" Target="/ppt/slides/slide6.xml" Id="R82d18524f79f4a3e" /><Relationship Type="http://schemas.openxmlformats.org/officeDocument/2006/relationships/slide" Target="/ppt/slides/slide7.xml" Id="Rc4b9ce9d380448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a4cb26d0f48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c18e8618b47b7" /><Relationship Type="http://schemas.openxmlformats.org/officeDocument/2006/relationships/theme" Target="/ppt/slideMasters/theme/theme1.xml" Id="R887e3772fea24f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3c18e8618b47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ea8cb0236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869eeb72f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38c6240b5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de8368f1f4e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5ab845efd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ed8d0039140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44eb7001d4d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MEILAND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−211 501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−188 001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3 317 165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LOVISE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935 025 397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MEILAND INVEST AS</a:t>
            </a:r>
          </a:p>
        </p:txBody>
      </p:sp>
    </p:spTree>
  </p:cSld>
  <p:clrMapOvr>
    <a:masterClrMapping xmlns:a="http://schemas.openxmlformats.org/drawingml/2006/main"/>
  </p:clrMapOvr>
</p:sld>
</file>