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c3a32546d8433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e4434606b34d49"/>
  </p:sldMasterIdLst>
  <p:sldIdLst>
    <p:sldId xmlns:r="http://schemas.openxmlformats.org/officeDocument/2006/relationships" id="256" r:id="R8afb7e922373464e"/>
    <p:sldId xmlns:r="http://schemas.openxmlformats.org/officeDocument/2006/relationships" id="257" r:id="R09e5adfeb4a241d6"/>
    <p:sldId xmlns:r="http://schemas.openxmlformats.org/officeDocument/2006/relationships" id="258" r:id="R55c0604e3c6c4ea1"/>
    <p:sldId xmlns:r="http://schemas.openxmlformats.org/officeDocument/2006/relationships" id="259" r:id="R3bd89c57ac90443c"/>
    <p:sldId xmlns:r="http://schemas.openxmlformats.org/officeDocument/2006/relationships" id="260" r:id="R35512fa4772d40fa"/>
    <p:sldId xmlns:r="http://schemas.openxmlformats.org/officeDocument/2006/relationships" id="261" r:id="R7c1461843cd14dc1"/>
    <p:sldId xmlns:r="http://schemas.openxmlformats.org/officeDocument/2006/relationships" id="262" r:id="Rc14f3afc73834c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e4434606b34d49" /><Relationship Type="http://schemas.openxmlformats.org/officeDocument/2006/relationships/slide" Target="/ppt/slides/slide1.xml" Id="R8afb7e922373464e" /><Relationship Type="http://schemas.openxmlformats.org/officeDocument/2006/relationships/slide" Target="/ppt/slides/slide2.xml" Id="R09e5adfeb4a241d6" /><Relationship Type="http://schemas.openxmlformats.org/officeDocument/2006/relationships/slide" Target="/ppt/slides/slide3.xml" Id="R55c0604e3c6c4ea1" /><Relationship Type="http://schemas.openxmlformats.org/officeDocument/2006/relationships/slide" Target="/ppt/slides/slide4.xml" Id="R3bd89c57ac90443c" /><Relationship Type="http://schemas.openxmlformats.org/officeDocument/2006/relationships/slide" Target="/ppt/slides/slide5.xml" Id="R35512fa4772d40fa" /><Relationship Type="http://schemas.openxmlformats.org/officeDocument/2006/relationships/slide" Target="/ppt/slides/slide6.xml" Id="R7c1461843cd14dc1" /><Relationship Type="http://schemas.openxmlformats.org/officeDocument/2006/relationships/slide" Target="/ppt/slides/slide7.xml" Id="Rc14f3afc73834c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643dc68c854f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72c5e1c05f4179" /><Relationship Type="http://schemas.openxmlformats.org/officeDocument/2006/relationships/theme" Target="/ppt/slideMasters/theme/theme1.xml" Id="R68ec4c1efae04a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72c5e1c05f41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8c2075c86546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ee347547a14a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b686435f5648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774d73a5e646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6f4f73bbd747b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d364aed21045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3455cb6604f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BYCAP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BYCAP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BYCAP AS ble etablert [år] og holder til i Åsgårdstrand.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BYCAP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BYCAP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BYCAP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−5 804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−18 568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11 432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355 980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BYCAP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BYHOLT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BYCAP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Åsgårdstrandsveien 364A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3179 Åsgårdstrand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935 013 763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BYCAP AS</a:t>
            </a:r>
          </a:p>
        </p:txBody>
      </p:sp>
    </p:spTree>
  </p:cSld>
  <p:clrMapOvr>
    <a:masterClrMapping xmlns:a="http://schemas.openxmlformats.org/drawingml/2006/main"/>
  </p:clrMapOvr>
</p:sld>
</file>