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4675a93c1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537a7a54c4cd4"/>
  </p:sldMasterIdLst>
  <p:sldIdLst>
    <p:sldId xmlns:r="http://schemas.openxmlformats.org/officeDocument/2006/relationships" id="256" r:id="R79b222ef19b846a1"/>
    <p:sldId xmlns:r="http://schemas.openxmlformats.org/officeDocument/2006/relationships" id="257" r:id="Rc8c8bbfd5a4b4a59"/>
    <p:sldId xmlns:r="http://schemas.openxmlformats.org/officeDocument/2006/relationships" id="258" r:id="R50f386f8fed44e96"/>
    <p:sldId xmlns:r="http://schemas.openxmlformats.org/officeDocument/2006/relationships" id="259" r:id="Rb5697c2727204607"/>
    <p:sldId xmlns:r="http://schemas.openxmlformats.org/officeDocument/2006/relationships" id="260" r:id="Rc1dc7bb0c79a420c"/>
    <p:sldId xmlns:r="http://schemas.openxmlformats.org/officeDocument/2006/relationships" id="261" r:id="Rbb58b3e3c0314c9d"/>
    <p:sldId xmlns:r="http://schemas.openxmlformats.org/officeDocument/2006/relationships" id="262" r:id="Rc77e72f057b2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537a7a54c4cd4" /><Relationship Type="http://schemas.openxmlformats.org/officeDocument/2006/relationships/slide" Target="/ppt/slides/slide1.xml" Id="R79b222ef19b846a1" /><Relationship Type="http://schemas.openxmlformats.org/officeDocument/2006/relationships/slide" Target="/ppt/slides/slide2.xml" Id="Rc8c8bbfd5a4b4a59" /><Relationship Type="http://schemas.openxmlformats.org/officeDocument/2006/relationships/slide" Target="/ppt/slides/slide3.xml" Id="R50f386f8fed44e96" /><Relationship Type="http://schemas.openxmlformats.org/officeDocument/2006/relationships/slide" Target="/ppt/slides/slide4.xml" Id="Rb5697c2727204607" /><Relationship Type="http://schemas.openxmlformats.org/officeDocument/2006/relationships/slide" Target="/ppt/slides/slide5.xml" Id="Rc1dc7bb0c79a420c" /><Relationship Type="http://schemas.openxmlformats.org/officeDocument/2006/relationships/slide" Target="/ppt/slides/slide6.xml" Id="Rbb58b3e3c0314c9d" /><Relationship Type="http://schemas.openxmlformats.org/officeDocument/2006/relationships/slide" Target="/ppt/slides/slide7.xml" Id="Rc77e72f057b2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fce202629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4e1a2239e4a0d" /><Relationship Type="http://schemas.openxmlformats.org/officeDocument/2006/relationships/theme" Target="/ppt/slideMasters/theme/theme1.xml" Id="Red02b7ccbb8f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4e1a2239e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d7ccdfe5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5f1b2d7a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3d5b96ad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f922c2ff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8c326bef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68277bf3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3ea82d2b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