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bc29f757e443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00a96e181f4dfd"/>
  </p:sldMasterIdLst>
  <p:sldIdLst>
    <p:sldId xmlns:r="http://schemas.openxmlformats.org/officeDocument/2006/relationships" id="256" r:id="R1752d36aba9f489d"/>
    <p:sldId xmlns:r="http://schemas.openxmlformats.org/officeDocument/2006/relationships" id="257" r:id="Rab2d98ce5d3e4974"/>
    <p:sldId xmlns:r="http://schemas.openxmlformats.org/officeDocument/2006/relationships" id="258" r:id="R7ff41032fea24734"/>
    <p:sldId xmlns:r="http://schemas.openxmlformats.org/officeDocument/2006/relationships" id="259" r:id="R7e756897cadc4625"/>
    <p:sldId xmlns:r="http://schemas.openxmlformats.org/officeDocument/2006/relationships" id="260" r:id="R297b8a30968a4e7c"/>
    <p:sldId xmlns:r="http://schemas.openxmlformats.org/officeDocument/2006/relationships" id="261" r:id="Rb16df9f194354922"/>
    <p:sldId xmlns:r="http://schemas.openxmlformats.org/officeDocument/2006/relationships" id="262" r:id="Re7be9317632046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0a96e181f4dfd" /><Relationship Type="http://schemas.openxmlformats.org/officeDocument/2006/relationships/slide" Target="/ppt/slides/slide1.xml" Id="R1752d36aba9f489d" /><Relationship Type="http://schemas.openxmlformats.org/officeDocument/2006/relationships/slide" Target="/ppt/slides/slide2.xml" Id="Rab2d98ce5d3e4974" /><Relationship Type="http://schemas.openxmlformats.org/officeDocument/2006/relationships/slide" Target="/ppt/slides/slide3.xml" Id="R7ff41032fea24734" /><Relationship Type="http://schemas.openxmlformats.org/officeDocument/2006/relationships/slide" Target="/ppt/slides/slide4.xml" Id="R7e756897cadc4625" /><Relationship Type="http://schemas.openxmlformats.org/officeDocument/2006/relationships/slide" Target="/ppt/slides/slide5.xml" Id="R297b8a30968a4e7c" /><Relationship Type="http://schemas.openxmlformats.org/officeDocument/2006/relationships/slide" Target="/ppt/slides/slide6.xml" Id="Rb16df9f194354922" /><Relationship Type="http://schemas.openxmlformats.org/officeDocument/2006/relationships/slide" Target="/ppt/slides/slide7.xml" Id="Re7be9317632046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e8a240c79c4a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3edd24424416d" /><Relationship Type="http://schemas.openxmlformats.org/officeDocument/2006/relationships/theme" Target="/ppt/slideMasters/theme/theme1.xml" Id="Rd40e305da2814b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73edd2442441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cfbc0f8694c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88b9c639f45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8f11f1c6c4c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2ace5cda64f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0d53d32bf44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1cf58eac54a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f5f93e22949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FINHANSEN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RINGLUND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Ida Ringlund Hansen, Gamleveien 47A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934 995 791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FINHANSEN AS</a:t>
            </a:r>
          </a:p>
        </p:txBody>
      </p:sp>
    </p:spTree>
  </p:cSld>
  <p:clrMapOvr>
    <a:masterClrMapping xmlns:a="http://schemas.openxmlformats.org/drawingml/2006/main"/>
  </p:clrMapOvr>
</p:sld>
</file>