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8d0f26d17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99e2b681249b7"/>
  </p:sldMasterIdLst>
  <p:sldIdLst>
    <p:sldId xmlns:r="http://schemas.openxmlformats.org/officeDocument/2006/relationships" id="256" r:id="R3ed13209332e403d"/>
    <p:sldId xmlns:r="http://schemas.openxmlformats.org/officeDocument/2006/relationships" id="257" r:id="Rb9e144795672412d"/>
    <p:sldId xmlns:r="http://schemas.openxmlformats.org/officeDocument/2006/relationships" id="258" r:id="R8fdb6034d0d543cd"/>
    <p:sldId xmlns:r="http://schemas.openxmlformats.org/officeDocument/2006/relationships" id="259" r:id="Rbb2d3c59b23643d7"/>
    <p:sldId xmlns:r="http://schemas.openxmlformats.org/officeDocument/2006/relationships" id="260" r:id="Rba7219cf6309426f"/>
    <p:sldId xmlns:r="http://schemas.openxmlformats.org/officeDocument/2006/relationships" id="261" r:id="R32cdb702930240d5"/>
    <p:sldId xmlns:r="http://schemas.openxmlformats.org/officeDocument/2006/relationships" id="262" r:id="R4347248cfb33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99e2b681249b7" /><Relationship Type="http://schemas.openxmlformats.org/officeDocument/2006/relationships/slide" Target="/ppt/slides/slide1.xml" Id="R3ed13209332e403d" /><Relationship Type="http://schemas.openxmlformats.org/officeDocument/2006/relationships/slide" Target="/ppt/slides/slide2.xml" Id="Rb9e144795672412d" /><Relationship Type="http://schemas.openxmlformats.org/officeDocument/2006/relationships/slide" Target="/ppt/slides/slide3.xml" Id="R8fdb6034d0d543cd" /><Relationship Type="http://schemas.openxmlformats.org/officeDocument/2006/relationships/slide" Target="/ppt/slides/slide4.xml" Id="Rbb2d3c59b23643d7" /><Relationship Type="http://schemas.openxmlformats.org/officeDocument/2006/relationships/slide" Target="/ppt/slides/slide5.xml" Id="Rba7219cf6309426f" /><Relationship Type="http://schemas.openxmlformats.org/officeDocument/2006/relationships/slide" Target="/ppt/slides/slide6.xml" Id="R32cdb702930240d5" /><Relationship Type="http://schemas.openxmlformats.org/officeDocument/2006/relationships/slide" Target="/ppt/slides/slide7.xml" Id="R4347248cfb33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7a0d3ca25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ba2fabb5949d1" /><Relationship Type="http://schemas.openxmlformats.org/officeDocument/2006/relationships/theme" Target="/ppt/slideMasters/theme/theme1.xml" Id="Rc36e75e589fd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ba2fabb59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81b70235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9ab46faf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af9007d5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792131b4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7177abdc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c5f5dfc3e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a8a683ef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HAMRE AUST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AUST AS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HAMRE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934 981 359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HAMRE AUST AS</a:t>
            </a:r>
          </a:p>
        </p:txBody>
      </p:sp>
    </p:spTree>
  </p:cSld>
  <p:clrMapOvr>
    <a:masterClrMapping xmlns:a="http://schemas.openxmlformats.org/drawingml/2006/main"/>
  </p:clrMapOvr>
</p:sld>
</file>