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6c0c34e6d34a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b9c11c8673421b"/>
  </p:sldMasterIdLst>
  <p:sldIdLst>
    <p:sldId xmlns:r="http://schemas.openxmlformats.org/officeDocument/2006/relationships" id="256" r:id="R99936fcd0a274e83"/>
    <p:sldId xmlns:r="http://schemas.openxmlformats.org/officeDocument/2006/relationships" id="257" r:id="R34c32b09fab44bcb"/>
    <p:sldId xmlns:r="http://schemas.openxmlformats.org/officeDocument/2006/relationships" id="258" r:id="Raf849309328f45ec"/>
    <p:sldId xmlns:r="http://schemas.openxmlformats.org/officeDocument/2006/relationships" id="259" r:id="Rac9ddbe1f369433a"/>
    <p:sldId xmlns:r="http://schemas.openxmlformats.org/officeDocument/2006/relationships" id="260" r:id="R4f31148be2174f7d"/>
    <p:sldId xmlns:r="http://schemas.openxmlformats.org/officeDocument/2006/relationships" id="261" r:id="R2685b32888954952"/>
    <p:sldId xmlns:r="http://schemas.openxmlformats.org/officeDocument/2006/relationships" id="262" r:id="R945fe07048ac46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b9c11c8673421b" /><Relationship Type="http://schemas.openxmlformats.org/officeDocument/2006/relationships/slide" Target="/ppt/slides/slide1.xml" Id="R99936fcd0a274e83" /><Relationship Type="http://schemas.openxmlformats.org/officeDocument/2006/relationships/slide" Target="/ppt/slides/slide2.xml" Id="R34c32b09fab44bcb" /><Relationship Type="http://schemas.openxmlformats.org/officeDocument/2006/relationships/slide" Target="/ppt/slides/slide3.xml" Id="Raf849309328f45ec" /><Relationship Type="http://schemas.openxmlformats.org/officeDocument/2006/relationships/slide" Target="/ppt/slides/slide4.xml" Id="Rac9ddbe1f369433a" /><Relationship Type="http://schemas.openxmlformats.org/officeDocument/2006/relationships/slide" Target="/ppt/slides/slide5.xml" Id="R4f31148be2174f7d" /><Relationship Type="http://schemas.openxmlformats.org/officeDocument/2006/relationships/slide" Target="/ppt/slides/slide6.xml" Id="R2685b32888954952" /><Relationship Type="http://schemas.openxmlformats.org/officeDocument/2006/relationships/slide" Target="/ppt/slides/slide7.xml" Id="R945fe07048ac46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b691b6fc924e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6edf01f40443c" /><Relationship Type="http://schemas.openxmlformats.org/officeDocument/2006/relationships/theme" Target="/ppt/slideMasters/theme/theme1.xml" Id="R39d12c1c35af4c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76edf01f4044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7cb30c1384e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7b9e97ee148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e80c599c841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ab7b5acfe4f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dc61d3c8144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e63edb2af45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7620867dd4e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S-OMA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S-OMA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S-OMA AS ble etablert [år] og holder til i Vettre.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S-OMA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S-OMA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S-OMA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−81 286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−57 786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1 851 859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S-OMA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SOLVEIG GORNALL OMA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S-OMA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Vabråten 107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1392 Vettre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934 974 425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S-OMA AS</a:t>
            </a:r>
          </a:p>
        </p:txBody>
      </p:sp>
    </p:spTree>
  </p:cSld>
  <p:clrMapOvr>
    <a:masterClrMapping xmlns:a="http://schemas.openxmlformats.org/drawingml/2006/main"/>
  </p:clrMapOvr>
</p:sld>
</file>