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d96c9ef57446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90697bda6541cd"/>
  </p:sldMasterIdLst>
  <p:sldIdLst>
    <p:sldId xmlns:r="http://schemas.openxmlformats.org/officeDocument/2006/relationships" id="256" r:id="R8dd1f166f91540ff"/>
    <p:sldId xmlns:r="http://schemas.openxmlformats.org/officeDocument/2006/relationships" id="257" r:id="R338e360aa27a4a4d"/>
    <p:sldId xmlns:r="http://schemas.openxmlformats.org/officeDocument/2006/relationships" id="258" r:id="R5b763e20e53d4e9a"/>
    <p:sldId xmlns:r="http://schemas.openxmlformats.org/officeDocument/2006/relationships" id="259" r:id="R43ccbe2b43264667"/>
    <p:sldId xmlns:r="http://schemas.openxmlformats.org/officeDocument/2006/relationships" id="260" r:id="R698aa7d9a12b482b"/>
    <p:sldId xmlns:r="http://schemas.openxmlformats.org/officeDocument/2006/relationships" id="261" r:id="R83fa2501bac64c5c"/>
    <p:sldId xmlns:r="http://schemas.openxmlformats.org/officeDocument/2006/relationships" id="262" r:id="R6bf4e6fa888040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0697bda6541cd" /><Relationship Type="http://schemas.openxmlformats.org/officeDocument/2006/relationships/slide" Target="/ppt/slides/slide1.xml" Id="R8dd1f166f91540ff" /><Relationship Type="http://schemas.openxmlformats.org/officeDocument/2006/relationships/slide" Target="/ppt/slides/slide2.xml" Id="R338e360aa27a4a4d" /><Relationship Type="http://schemas.openxmlformats.org/officeDocument/2006/relationships/slide" Target="/ppt/slides/slide3.xml" Id="R5b763e20e53d4e9a" /><Relationship Type="http://schemas.openxmlformats.org/officeDocument/2006/relationships/slide" Target="/ppt/slides/slide4.xml" Id="R43ccbe2b43264667" /><Relationship Type="http://schemas.openxmlformats.org/officeDocument/2006/relationships/slide" Target="/ppt/slides/slide5.xml" Id="R698aa7d9a12b482b" /><Relationship Type="http://schemas.openxmlformats.org/officeDocument/2006/relationships/slide" Target="/ppt/slides/slide6.xml" Id="R83fa2501bac64c5c" /><Relationship Type="http://schemas.openxmlformats.org/officeDocument/2006/relationships/slide" Target="/ppt/slides/slide7.xml" Id="R6bf4e6fa888040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9a2a8fc8542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0e65dffce43a1" /><Relationship Type="http://schemas.openxmlformats.org/officeDocument/2006/relationships/theme" Target="/ppt/slideMasters/theme/theme1.xml" Id="R97a998e7e3b547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f0e65dffce43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170dab89e4c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0599ea95341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bb6b07f1e4b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4c38d8f9b45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2330ffc8946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cad073fe54d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9e2c0f03642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HIPPE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HIPPE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145 544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SÆTEREN HIPPE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Ida Sæteren Hippe, Sørregarlivegen 24E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934 964 306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HIPPE AS</a:t>
            </a:r>
          </a:p>
        </p:txBody>
      </p:sp>
    </p:spTree>
  </p:cSld>
  <p:clrMapOvr>
    <a:masterClrMapping xmlns:a="http://schemas.openxmlformats.org/drawingml/2006/main"/>
  </p:clrMapOvr>
</p:sld>
</file>