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a2b9a01ea649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6ca729df144288"/>
  </p:sldMasterIdLst>
  <p:sldIdLst>
    <p:sldId xmlns:r="http://schemas.openxmlformats.org/officeDocument/2006/relationships" id="256" r:id="R61c2107d99344cd6"/>
    <p:sldId xmlns:r="http://schemas.openxmlformats.org/officeDocument/2006/relationships" id="257" r:id="Rc75c6d7e9b2a4502"/>
    <p:sldId xmlns:r="http://schemas.openxmlformats.org/officeDocument/2006/relationships" id="258" r:id="R2a285429dccb41d6"/>
    <p:sldId xmlns:r="http://schemas.openxmlformats.org/officeDocument/2006/relationships" id="259" r:id="R11d7c334717f44df"/>
    <p:sldId xmlns:r="http://schemas.openxmlformats.org/officeDocument/2006/relationships" id="260" r:id="R6dedcaa5b81841e0"/>
    <p:sldId xmlns:r="http://schemas.openxmlformats.org/officeDocument/2006/relationships" id="261" r:id="Rafa67c1cac374301"/>
    <p:sldId xmlns:r="http://schemas.openxmlformats.org/officeDocument/2006/relationships" id="262" r:id="R9309396418964d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ca729df144288" /><Relationship Type="http://schemas.openxmlformats.org/officeDocument/2006/relationships/slide" Target="/ppt/slides/slide1.xml" Id="R61c2107d99344cd6" /><Relationship Type="http://schemas.openxmlformats.org/officeDocument/2006/relationships/slide" Target="/ppt/slides/slide2.xml" Id="Rc75c6d7e9b2a4502" /><Relationship Type="http://schemas.openxmlformats.org/officeDocument/2006/relationships/slide" Target="/ppt/slides/slide3.xml" Id="R2a285429dccb41d6" /><Relationship Type="http://schemas.openxmlformats.org/officeDocument/2006/relationships/slide" Target="/ppt/slides/slide4.xml" Id="R11d7c334717f44df" /><Relationship Type="http://schemas.openxmlformats.org/officeDocument/2006/relationships/slide" Target="/ppt/slides/slide5.xml" Id="R6dedcaa5b81841e0" /><Relationship Type="http://schemas.openxmlformats.org/officeDocument/2006/relationships/slide" Target="/ppt/slides/slide6.xml" Id="Rafa67c1cac374301" /><Relationship Type="http://schemas.openxmlformats.org/officeDocument/2006/relationships/slide" Target="/ppt/slides/slide7.xml" Id="R9309396418964d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ad3fc492004a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fa64876384947" /><Relationship Type="http://schemas.openxmlformats.org/officeDocument/2006/relationships/theme" Target="/ppt/slideMasters/theme/theme1.xml" Id="R0b67f85912694e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0fa648763849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e825eaf1e46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2aa77658849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796eef04442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5479ebf4f4a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6f948a7a04c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e62ce0ce342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aa0b2b8f545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LAVEST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264 718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HETLAND VESTERAAS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934 936 299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LAVEST HOLDING AS</a:t>
            </a:r>
          </a:p>
        </p:txBody>
      </p:sp>
    </p:spTree>
  </p:cSld>
  <p:clrMapOvr>
    <a:masterClrMapping xmlns:a="http://schemas.openxmlformats.org/drawingml/2006/main"/>
  </p:clrMapOvr>
</p:sld>
</file>