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707aa16681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405e099bc34ef5"/>
  </p:sldMasterIdLst>
  <p:sldIdLst>
    <p:sldId xmlns:r="http://schemas.openxmlformats.org/officeDocument/2006/relationships" id="256" r:id="R9f72fbaa885743ac"/>
    <p:sldId xmlns:r="http://schemas.openxmlformats.org/officeDocument/2006/relationships" id="257" r:id="Rde89139362324a54"/>
    <p:sldId xmlns:r="http://schemas.openxmlformats.org/officeDocument/2006/relationships" id="258" r:id="R13ca6ed9281941cd"/>
    <p:sldId xmlns:r="http://schemas.openxmlformats.org/officeDocument/2006/relationships" id="259" r:id="Rbdc21632651545d5"/>
    <p:sldId xmlns:r="http://schemas.openxmlformats.org/officeDocument/2006/relationships" id="260" r:id="R34c7565d9ab84f19"/>
    <p:sldId xmlns:r="http://schemas.openxmlformats.org/officeDocument/2006/relationships" id="261" r:id="R4ecf4555b8df4611"/>
    <p:sldId xmlns:r="http://schemas.openxmlformats.org/officeDocument/2006/relationships" id="262" r:id="R955a4753b6ee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05e099bc34ef5" /><Relationship Type="http://schemas.openxmlformats.org/officeDocument/2006/relationships/slide" Target="/ppt/slides/slide1.xml" Id="R9f72fbaa885743ac" /><Relationship Type="http://schemas.openxmlformats.org/officeDocument/2006/relationships/slide" Target="/ppt/slides/slide2.xml" Id="Rde89139362324a54" /><Relationship Type="http://schemas.openxmlformats.org/officeDocument/2006/relationships/slide" Target="/ppt/slides/slide3.xml" Id="R13ca6ed9281941cd" /><Relationship Type="http://schemas.openxmlformats.org/officeDocument/2006/relationships/slide" Target="/ppt/slides/slide4.xml" Id="Rbdc21632651545d5" /><Relationship Type="http://schemas.openxmlformats.org/officeDocument/2006/relationships/slide" Target="/ppt/slides/slide5.xml" Id="R34c7565d9ab84f19" /><Relationship Type="http://schemas.openxmlformats.org/officeDocument/2006/relationships/slide" Target="/ppt/slides/slide6.xml" Id="R4ecf4555b8df4611" /><Relationship Type="http://schemas.openxmlformats.org/officeDocument/2006/relationships/slide" Target="/ppt/slides/slide7.xml" Id="R955a4753b6ee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1b1e6dd87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f54753df24612" /><Relationship Type="http://schemas.openxmlformats.org/officeDocument/2006/relationships/theme" Target="/ppt/slideMasters/theme/theme1.xml" Id="Rcb15bfaefadc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f54753df2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76a1bc4924c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493a2cb30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0c3092b6c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15674184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25cc74ff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db765188c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a483b2afa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KILNES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ROAR KILNES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Kolsbergveien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934 934 377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KILNES HOLDING AS</a:t>
            </a:r>
          </a:p>
        </p:txBody>
      </p:sp>
    </p:spTree>
  </p:cSld>
  <p:clrMapOvr>
    <a:masterClrMapping xmlns:a="http://schemas.openxmlformats.org/drawingml/2006/main"/>
  </p:clrMapOvr>
</p:sld>
</file>