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7d10ef44d2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4f7e92d574fb7"/>
  </p:sldMasterIdLst>
  <p:sldIdLst>
    <p:sldId xmlns:r="http://schemas.openxmlformats.org/officeDocument/2006/relationships" id="256" r:id="R6fd9a3e277f94f52"/>
    <p:sldId xmlns:r="http://schemas.openxmlformats.org/officeDocument/2006/relationships" id="257" r:id="Rc22300bcb324478c"/>
    <p:sldId xmlns:r="http://schemas.openxmlformats.org/officeDocument/2006/relationships" id="258" r:id="R6f74fce3bcef4f01"/>
    <p:sldId xmlns:r="http://schemas.openxmlformats.org/officeDocument/2006/relationships" id="259" r:id="Rc4909ce2dd7e44b9"/>
    <p:sldId xmlns:r="http://schemas.openxmlformats.org/officeDocument/2006/relationships" id="260" r:id="Re01b2d125a0a49fb"/>
    <p:sldId xmlns:r="http://schemas.openxmlformats.org/officeDocument/2006/relationships" id="261" r:id="Rc333127859784467"/>
    <p:sldId xmlns:r="http://schemas.openxmlformats.org/officeDocument/2006/relationships" id="262" r:id="R7504e28fa7cf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4f7e92d574fb7" /><Relationship Type="http://schemas.openxmlformats.org/officeDocument/2006/relationships/slide" Target="/ppt/slides/slide1.xml" Id="R6fd9a3e277f94f52" /><Relationship Type="http://schemas.openxmlformats.org/officeDocument/2006/relationships/slide" Target="/ppt/slides/slide2.xml" Id="Rc22300bcb324478c" /><Relationship Type="http://schemas.openxmlformats.org/officeDocument/2006/relationships/slide" Target="/ppt/slides/slide3.xml" Id="R6f74fce3bcef4f01" /><Relationship Type="http://schemas.openxmlformats.org/officeDocument/2006/relationships/slide" Target="/ppt/slides/slide4.xml" Id="Rc4909ce2dd7e44b9" /><Relationship Type="http://schemas.openxmlformats.org/officeDocument/2006/relationships/slide" Target="/ppt/slides/slide5.xml" Id="Re01b2d125a0a49fb" /><Relationship Type="http://schemas.openxmlformats.org/officeDocument/2006/relationships/slide" Target="/ppt/slides/slide6.xml" Id="Rc333127859784467" /><Relationship Type="http://schemas.openxmlformats.org/officeDocument/2006/relationships/slide" Target="/ppt/slides/slide7.xml" Id="R7504e28fa7cf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dc32ca5eb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8fdc2b12f498a" /><Relationship Type="http://schemas.openxmlformats.org/officeDocument/2006/relationships/theme" Target="/ppt/slideMasters/theme/theme1.xml" Id="R932573e17d48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a8fdc2b12f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b77552319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241ba2d66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c1bd88a7a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c1b45eeef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835b0bbd846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5185e995843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90fe86eb7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LUDIMUS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LUDIMUS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LUDIMUS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LUDIMUS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LUDIMUS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LUDIMUS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−109 399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4 299 836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LUDIMUS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STØRE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LUDIMUS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Plogsvingen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LUDIMUS AS</a:t>
            </a:r>
          </a:p>
        </p:txBody>
      </p:sp>
    </p:spTree>
  </p:cSld>
  <p:clrMapOvr>
    <a:masterClrMapping xmlns:a="http://schemas.openxmlformats.org/drawingml/2006/main"/>
  </p:clrMapOvr>
</p:sld>
</file>