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4b1511d20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6ca01114c4eac"/>
  </p:sldMasterIdLst>
  <p:sldIdLst>
    <p:sldId xmlns:r="http://schemas.openxmlformats.org/officeDocument/2006/relationships" id="256" r:id="Rdd8c209bb4654edc"/>
    <p:sldId xmlns:r="http://schemas.openxmlformats.org/officeDocument/2006/relationships" id="257" r:id="R7c2864d89f8c40c3"/>
    <p:sldId xmlns:r="http://schemas.openxmlformats.org/officeDocument/2006/relationships" id="258" r:id="R6edd5391decd4380"/>
    <p:sldId xmlns:r="http://schemas.openxmlformats.org/officeDocument/2006/relationships" id="259" r:id="R5fc3e664833d48c0"/>
    <p:sldId xmlns:r="http://schemas.openxmlformats.org/officeDocument/2006/relationships" id="260" r:id="Rf0903b942c5f482e"/>
    <p:sldId xmlns:r="http://schemas.openxmlformats.org/officeDocument/2006/relationships" id="261" r:id="R4c108681de6d459c"/>
    <p:sldId xmlns:r="http://schemas.openxmlformats.org/officeDocument/2006/relationships" id="262" r:id="Rd414f6d451eb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6ca01114c4eac" /><Relationship Type="http://schemas.openxmlformats.org/officeDocument/2006/relationships/slide" Target="/ppt/slides/slide1.xml" Id="Rdd8c209bb4654edc" /><Relationship Type="http://schemas.openxmlformats.org/officeDocument/2006/relationships/slide" Target="/ppt/slides/slide2.xml" Id="R7c2864d89f8c40c3" /><Relationship Type="http://schemas.openxmlformats.org/officeDocument/2006/relationships/slide" Target="/ppt/slides/slide3.xml" Id="R6edd5391decd4380" /><Relationship Type="http://schemas.openxmlformats.org/officeDocument/2006/relationships/slide" Target="/ppt/slides/slide4.xml" Id="R5fc3e664833d48c0" /><Relationship Type="http://schemas.openxmlformats.org/officeDocument/2006/relationships/slide" Target="/ppt/slides/slide5.xml" Id="Rf0903b942c5f482e" /><Relationship Type="http://schemas.openxmlformats.org/officeDocument/2006/relationships/slide" Target="/ppt/slides/slide6.xml" Id="R4c108681de6d459c" /><Relationship Type="http://schemas.openxmlformats.org/officeDocument/2006/relationships/slide" Target="/ppt/slides/slide7.xml" Id="Rd414f6d451eb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68566d867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1814443144c9d" /><Relationship Type="http://schemas.openxmlformats.org/officeDocument/2006/relationships/theme" Target="/ppt/slideMasters/theme/theme1.xml" Id="R12078e6b924c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e181444314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bacc58ddf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864476616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722f500be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aa00183a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6bade3e6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301fa4eda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bcb0ba8c5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JOFFE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JOFFE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FREDRIK ALFSEN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Fredrik Alfsen, Tors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934 928 644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JOFFE AS</a:t>
            </a:r>
          </a:p>
        </p:txBody>
      </p:sp>
    </p:spTree>
  </p:cSld>
  <p:clrMapOvr>
    <a:masterClrMapping xmlns:a="http://schemas.openxmlformats.org/drawingml/2006/main"/>
  </p:clrMapOvr>
</p:sld>
</file>