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97fc0c83d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dc53d0e7947a1"/>
  </p:sldMasterIdLst>
  <p:sldIdLst>
    <p:sldId xmlns:r="http://schemas.openxmlformats.org/officeDocument/2006/relationships" id="256" r:id="R0feca2ebd2cc4df6"/>
    <p:sldId xmlns:r="http://schemas.openxmlformats.org/officeDocument/2006/relationships" id="257" r:id="Rdc962875fe034901"/>
    <p:sldId xmlns:r="http://schemas.openxmlformats.org/officeDocument/2006/relationships" id="258" r:id="R09f10e14fa7b4e82"/>
    <p:sldId xmlns:r="http://schemas.openxmlformats.org/officeDocument/2006/relationships" id="259" r:id="Rf6229ed447464c35"/>
    <p:sldId xmlns:r="http://schemas.openxmlformats.org/officeDocument/2006/relationships" id="260" r:id="R4fe0d9a6b61f4bae"/>
    <p:sldId xmlns:r="http://schemas.openxmlformats.org/officeDocument/2006/relationships" id="261" r:id="R2a90bb6f04334073"/>
    <p:sldId xmlns:r="http://schemas.openxmlformats.org/officeDocument/2006/relationships" id="262" r:id="Rec24baf49116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dc53d0e7947a1" /><Relationship Type="http://schemas.openxmlformats.org/officeDocument/2006/relationships/slide" Target="/ppt/slides/slide1.xml" Id="R0feca2ebd2cc4df6" /><Relationship Type="http://schemas.openxmlformats.org/officeDocument/2006/relationships/slide" Target="/ppt/slides/slide2.xml" Id="Rdc962875fe034901" /><Relationship Type="http://schemas.openxmlformats.org/officeDocument/2006/relationships/slide" Target="/ppt/slides/slide3.xml" Id="R09f10e14fa7b4e82" /><Relationship Type="http://schemas.openxmlformats.org/officeDocument/2006/relationships/slide" Target="/ppt/slides/slide4.xml" Id="Rf6229ed447464c35" /><Relationship Type="http://schemas.openxmlformats.org/officeDocument/2006/relationships/slide" Target="/ppt/slides/slide5.xml" Id="R4fe0d9a6b61f4bae" /><Relationship Type="http://schemas.openxmlformats.org/officeDocument/2006/relationships/slide" Target="/ppt/slides/slide6.xml" Id="R2a90bb6f04334073" /><Relationship Type="http://schemas.openxmlformats.org/officeDocument/2006/relationships/slide" Target="/ppt/slides/slide7.xml" Id="Rec24baf49116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4f6d5931241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8ac6c74854d30" /><Relationship Type="http://schemas.openxmlformats.org/officeDocument/2006/relationships/theme" Target="/ppt/slideMasters/theme/theme1.xml" Id="R11e8b38fbb6a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e8ac6c7485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42d779c3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97ba0e8e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84909438e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94f912feb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c9fa3adf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e3feb0e1341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253f9e4f1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