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655f21d48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701467c514698"/>
  </p:sldMasterIdLst>
  <p:sldIdLst>
    <p:sldId xmlns:r="http://schemas.openxmlformats.org/officeDocument/2006/relationships" id="256" r:id="Rffd8b94a672d44d8"/>
    <p:sldId xmlns:r="http://schemas.openxmlformats.org/officeDocument/2006/relationships" id="257" r:id="Rfd9a328b11f449f4"/>
    <p:sldId xmlns:r="http://schemas.openxmlformats.org/officeDocument/2006/relationships" id="258" r:id="R499ed7043f254eca"/>
    <p:sldId xmlns:r="http://schemas.openxmlformats.org/officeDocument/2006/relationships" id="259" r:id="Rd5aca016e5bd4ebf"/>
    <p:sldId xmlns:r="http://schemas.openxmlformats.org/officeDocument/2006/relationships" id="260" r:id="Rafbc5176d01a46f6"/>
    <p:sldId xmlns:r="http://schemas.openxmlformats.org/officeDocument/2006/relationships" id="261" r:id="R26899e70193e4cbf"/>
    <p:sldId xmlns:r="http://schemas.openxmlformats.org/officeDocument/2006/relationships" id="262" r:id="R091370e513b7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701467c514698" /><Relationship Type="http://schemas.openxmlformats.org/officeDocument/2006/relationships/slide" Target="/ppt/slides/slide1.xml" Id="Rffd8b94a672d44d8" /><Relationship Type="http://schemas.openxmlformats.org/officeDocument/2006/relationships/slide" Target="/ppt/slides/slide2.xml" Id="Rfd9a328b11f449f4" /><Relationship Type="http://schemas.openxmlformats.org/officeDocument/2006/relationships/slide" Target="/ppt/slides/slide3.xml" Id="R499ed7043f254eca" /><Relationship Type="http://schemas.openxmlformats.org/officeDocument/2006/relationships/slide" Target="/ppt/slides/slide4.xml" Id="Rd5aca016e5bd4ebf" /><Relationship Type="http://schemas.openxmlformats.org/officeDocument/2006/relationships/slide" Target="/ppt/slides/slide5.xml" Id="Rafbc5176d01a46f6" /><Relationship Type="http://schemas.openxmlformats.org/officeDocument/2006/relationships/slide" Target="/ppt/slides/slide6.xml" Id="R26899e70193e4cbf" /><Relationship Type="http://schemas.openxmlformats.org/officeDocument/2006/relationships/slide" Target="/ppt/slides/slide7.xml" Id="R091370e513b7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5abfda8c2c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672cc272e4e26" /><Relationship Type="http://schemas.openxmlformats.org/officeDocument/2006/relationships/theme" Target="/ppt/slideMasters/theme/theme1.xml" Id="R864bc6d56dc4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1672cc272e4e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d69dc14e42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01cbc8565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89d7460c54f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4f4a89e57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19226a52a40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2de2777c14d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c652a532748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PAO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PAO INVESTERING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2 523 499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PIA-AGNETA OSKARSSON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Hallskaret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5117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934 900 685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PAO INVESTERING AS</a:t>
            </a:r>
          </a:p>
        </p:txBody>
      </p:sp>
    </p:spTree>
  </p:cSld>
  <p:clrMapOvr>
    <a:masterClrMapping xmlns:a="http://schemas.openxmlformats.org/drawingml/2006/main"/>
  </p:clrMapOvr>
</p:sld>
</file>