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2740a3884c4f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0c6c285173471f"/>
  </p:sldMasterIdLst>
  <p:sldIdLst>
    <p:sldId xmlns:r="http://schemas.openxmlformats.org/officeDocument/2006/relationships" id="256" r:id="Ra97aa29818ab4af7"/>
    <p:sldId xmlns:r="http://schemas.openxmlformats.org/officeDocument/2006/relationships" id="257" r:id="R860f98d308934b64"/>
    <p:sldId xmlns:r="http://schemas.openxmlformats.org/officeDocument/2006/relationships" id="258" r:id="Rf0df5e0792cd4ed8"/>
    <p:sldId xmlns:r="http://schemas.openxmlformats.org/officeDocument/2006/relationships" id="259" r:id="Rd986bd91f9614ec5"/>
    <p:sldId xmlns:r="http://schemas.openxmlformats.org/officeDocument/2006/relationships" id="260" r:id="Rf88b7b85e0ca49e2"/>
    <p:sldId xmlns:r="http://schemas.openxmlformats.org/officeDocument/2006/relationships" id="261" r:id="Ra675612562a74b41"/>
    <p:sldId xmlns:r="http://schemas.openxmlformats.org/officeDocument/2006/relationships" id="262" r:id="R52410836a2b248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0c6c285173471f" /><Relationship Type="http://schemas.openxmlformats.org/officeDocument/2006/relationships/slide" Target="/ppt/slides/slide1.xml" Id="Ra97aa29818ab4af7" /><Relationship Type="http://schemas.openxmlformats.org/officeDocument/2006/relationships/slide" Target="/ppt/slides/slide2.xml" Id="R860f98d308934b64" /><Relationship Type="http://schemas.openxmlformats.org/officeDocument/2006/relationships/slide" Target="/ppt/slides/slide3.xml" Id="Rf0df5e0792cd4ed8" /><Relationship Type="http://schemas.openxmlformats.org/officeDocument/2006/relationships/slide" Target="/ppt/slides/slide4.xml" Id="Rd986bd91f9614ec5" /><Relationship Type="http://schemas.openxmlformats.org/officeDocument/2006/relationships/slide" Target="/ppt/slides/slide5.xml" Id="Rf88b7b85e0ca49e2" /><Relationship Type="http://schemas.openxmlformats.org/officeDocument/2006/relationships/slide" Target="/ppt/slides/slide6.xml" Id="Ra675612562a74b41" /><Relationship Type="http://schemas.openxmlformats.org/officeDocument/2006/relationships/slide" Target="/ppt/slides/slide7.xml" Id="R52410836a2b248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5d777a753b41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dc671a34e4777" /><Relationship Type="http://schemas.openxmlformats.org/officeDocument/2006/relationships/theme" Target="/ppt/slideMasters/theme/theme1.xml" Id="Ra8f702016e1a49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9dc671a34e47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c046137be48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d216c764f45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2ec902f314e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3d4bf68e84a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aee2fbd0141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3168f47c448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3b1e54cbf4d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WIKER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WIKER HOLDING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350 500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MAIKEN WIKER VENÅSEN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Tølløfsrudlia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2611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934 900 294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WIKER HOLDING AS</a:t>
            </a:r>
          </a:p>
        </p:txBody>
      </p:sp>
    </p:spTree>
  </p:cSld>
  <p:clrMapOvr>
    <a:masterClrMapping xmlns:a="http://schemas.openxmlformats.org/drawingml/2006/main"/>
  </p:clrMapOvr>
</p:sld>
</file>