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76a68b9b0446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efecaf2eb47b0"/>
  </p:sldMasterIdLst>
  <p:sldIdLst>
    <p:sldId xmlns:r="http://schemas.openxmlformats.org/officeDocument/2006/relationships" id="256" r:id="Rbb922d99d490491a"/>
    <p:sldId xmlns:r="http://schemas.openxmlformats.org/officeDocument/2006/relationships" id="257" r:id="Rc8808179bf214564"/>
    <p:sldId xmlns:r="http://schemas.openxmlformats.org/officeDocument/2006/relationships" id="258" r:id="R6e747ec76d4a4d24"/>
    <p:sldId xmlns:r="http://schemas.openxmlformats.org/officeDocument/2006/relationships" id="259" r:id="R1e8fa618ebdc4311"/>
    <p:sldId xmlns:r="http://schemas.openxmlformats.org/officeDocument/2006/relationships" id="260" r:id="R87430401528947d7"/>
    <p:sldId xmlns:r="http://schemas.openxmlformats.org/officeDocument/2006/relationships" id="261" r:id="R2c5c7c8581ef4831"/>
    <p:sldId xmlns:r="http://schemas.openxmlformats.org/officeDocument/2006/relationships" id="262" r:id="R5ecf6d4b716a47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efecaf2eb47b0" /><Relationship Type="http://schemas.openxmlformats.org/officeDocument/2006/relationships/slide" Target="/ppt/slides/slide1.xml" Id="Rbb922d99d490491a" /><Relationship Type="http://schemas.openxmlformats.org/officeDocument/2006/relationships/slide" Target="/ppt/slides/slide2.xml" Id="Rc8808179bf214564" /><Relationship Type="http://schemas.openxmlformats.org/officeDocument/2006/relationships/slide" Target="/ppt/slides/slide3.xml" Id="R6e747ec76d4a4d24" /><Relationship Type="http://schemas.openxmlformats.org/officeDocument/2006/relationships/slide" Target="/ppt/slides/slide4.xml" Id="R1e8fa618ebdc4311" /><Relationship Type="http://schemas.openxmlformats.org/officeDocument/2006/relationships/slide" Target="/ppt/slides/slide5.xml" Id="R87430401528947d7" /><Relationship Type="http://schemas.openxmlformats.org/officeDocument/2006/relationships/slide" Target="/ppt/slides/slide6.xml" Id="R2c5c7c8581ef4831" /><Relationship Type="http://schemas.openxmlformats.org/officeDocument/2006/relationships/slide" Target="/ppt/slides/slide7.xml" Id="R5ecf6d4b716a47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4370fc5384b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1af18da564b46" /><Relationship Type="http://schemas.openxmlformats.org/officeDocument/2006/relationships/theme" Target="/ppt/slideMasters/theme/theme1.xml" Id="R0c65976ec37b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11af18da564b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0f7faccf549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50f31a2fe41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6089212ee4c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b09116c64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9404e9eab48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4d4bfed5449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399c095d645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GRIEG-LARSEN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GRIEG-LARSEN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GRIEG-LARSEN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GRIEG-LARSEN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GRIEG-LARSEN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GRIEG-LARSEN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217 165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GRIEG-LARSEN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GRIEG-LARSEN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GRIEG-LARSEN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Christinegård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934 898 478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GRIEG-LARSEN HOLDING AS</a:t>
            </a:r>
          </a:p>
        </p:txBody>
      </p:sp>
    </p:spTree>
  </p:cSld>
  <p:clrMapOvr>
    <a:masterClrMapping xmlns:a="http://schemas.openxmlformats.org/drawingml/2006/main"/>
  </p:clrMapOvr>
</p:sld>
</file>